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0ff6b71c734f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fd223e2a184252"/>
  </p:sldMasterIdLst>
  <p:sldIdLst>
    <p:sldId xmlns:r="http://schemas.openxmlformats.org/officeDocument/2006/relationships" id="256" r:id="R93d45f5280d34471"/>
    <p:sldId xmlns:r="http://schemas.openxmlformats.org/officeDocument/2006/relationships" id="257" r:id="Rcecf90380eac4bf0"/>
    <p:sldId xmlns:r="http://schemas.openxmlformats.org/officeDocument/2006/relationships" id="258" r:id="R4afe2d48cac94b95"/>
    <p:sldId xmlns:r="http://schemas.openxmlformats.org/officeDocument/2006/relationships" id="259" r:id="R1ff1cca60d4c434a"/>
    <p:sldId xmlns:r="http://schemas.openxmlformats.org/officeDocument/2006/relationships" id="260" r:id="R4ec4cd3c0f174adb"/>
    <p:sldId xmlns:r="http://schemas.openxmlformats.org/officeDocument/2006/relationships" id="261" r:id="R61d676c8e688479a"/>
    <p:sldId xmlns:r="http://schemas.openxmlformats.org/officeDocument/2006/relationships" id="262" r:id="R474624e563c74f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fd223e2a184252" /><Relationship Type="http://schemas.openxmlformats.org/officeDocument/2006/relationships/slide" Target="/ppt/slides/slide1.xml" Id="R93d45f5280d34471" /><Relationship Type="http://schemas.openxmlformats.org/officeDocument/2006/relationships/slide" Target="/ppt/slides/slide2.xml" Id="Rcecf90380eac4bf0" /><Relationship Type="http://schemas.openxmlformats.org/officeDocument/2006/relationships/slide" Target="/ppt/slides/slide3.xml" Id="R4afe2d48cac94b95" /><Relationship Type="http://schemas.openxmlformats.org/officeDocument/2006/relationships/slide" Target="/ppt/slides/slide4.xml" Id="R1ff1cca60d4c434a" /><Relationship Type="http://schemas.openxmlformats.org/officeDocument/2006/relationships/slide" Target="/ppt/slides/slide5.xml" Id="R4ec4cd3c0f174adb" /><Relationship Type="http://schemas.openxmlformats.org/officeDocument/2006/relationships/slide" Target="/ppt/slides/slide6.xml" Id="R61d676c8e688479a" /><Relationship Type="http://schemas.openxmlformats.org/officeDocument/2006/relationships/slide" Target="/ppt/slides/slide7.xml" Id="R474624e563c74f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2200f3ba6346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c47136ad14eb8" /><Relationship Type="http://schemas.openxmlformats.org/officeDocument/2006/relationships/theme" Target="/ppt/slideMasters/theme/theme1.xml" Id="R8dc240e032774a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7c47136ad14e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e59fba48a646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10b8805dc1473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7c6f4c9fa42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330ccc78a484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b28361fe045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da3ea9d8346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71e31cf7ef48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TVEDT DEVELOPMENT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TVEDT DEVELOPMENT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−102 325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3 110 246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37 035 651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37 606 691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GEIRR LØDEMEL TVEDT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Frognerseterveien 42C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19 72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995 336 278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TVEDT DEVELOPMENT AS</a:t>
            </a:r>
          </a:p>
        </p:txBody>
      </p:sp>
    </p:spTree>
  </p:cSld>
  <p:clrMapOvr>
    <a:masterClrMapping xmlns:a="http://schemas.openxmlformats.org/drawingml/2006/main"/>
  </p:clrMapOvr>
</p:sld>
</file>