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d0361c642647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5153cc1a1e453e"/>
  </p:sldMasterIdLst>
  <p:sldIdLst>
    <p:sldId xmlns:r="http://schemas.openxmlformats.org/officeDocument/2006/relationships" id="256" r:id="Rab5a798ee8104000"/>
    <p:sldId xmlns:r="http://schemas.openxmlformats.org/officeDocument/2006/relationships" id="257" r:id="Re2307025d80d48f3"/>
    <p:sldId xmlns:r="http://schemas.openxmlformats.org/officeDocument/2006/relationships" id="258" r:id="R7ea1839f906540d0"/>
    <p:sldId xmlns:r="http://schemas.openxmlformats.org/officeDocument/2006/relationships" id="259" r:id="Rfa55a9e8217e4b4f"/>
    <p:sldId xmlns:r="http://schemas.openxmlformats.org/officeDocument/2006/relationships" id="260" r:id="R50194636146d41f0"/>
    <p:sldId xmlns:r="http://schemas.openxmlformats.org/officeDocument/2006/relationships" id="261" r:id="R96ae47dd22b041b1"/>
    <p:sldId xmlns:r="http://schemas.openxmlformats.org/officeDocument/2006/relationships" id="262" r:id="R3ab35ddcfcae41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5153cc1a1e453e" /><Relationship Type="http://schemas.openxmlformats.org/officeDocument/2006/relationships/slide" Target="/ppt/slides/slide1.xml" Id="Rab5a798ee8104000" /><Relationship Type="http://schemas.openxmlformats.org/officeDocument/2006/relationships/slide" Target="/ppt/slides/slide2.xml" Id="Re2307025d80d48f3" /><Relationship Type="http://schemas.openxmlformats.org/officeDocument/2006/relationships/slide" Target="/ppt/slides/slide3.xml" Id="R7ea1839f906540d0" /><Relationship Type="http://schemas.openxmlformats.org/officeDocument/2006/relationships/slide" Target="/ppt/slides/slide4.xml" Id="Rfa55a9e8217e4b4f" /><Relationship Type="http://schemas.openxmlformats.org/officeDocument/2006/relationships/slide" Target="/ppt/slides/slide5.xml" Id="R50194636146d41f0" /><Relationship Type="http://schemas.openxmlformats.org/officeDocument/2006/relationships/slide" Target="/ppt/slides/slide6.xml" Id="R96ae47dd22b041b1" /><Relationship Type="http://schemas.openxmlformats.org/officeDocument/2006/relationships/slide" Target="/ppt/slides/slide7.xml" Id="R3ab35ddcfcae41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8089682fb40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35ce2468b40e6" /><Relationship Type="http://schemas.openxmlformats.org/officeDocument/2006/relationships/theme" Target="/ppt/slideMasters/theme/theme1.xml" Id="Rc2d255a5ad1a4e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8f35ce2468b40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ce511b30f4c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0ec37ed6b48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0aac130fc48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8d6f64b9845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ab2abd4eba4b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997716ef6e42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2443cf08f43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ROMULD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ROMULD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−92 568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477 307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29 683 633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32 004 889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TRINE SÆTHER ROMULD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Mikkelsmessveien 10C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4046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995 313 421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ROMULD AS</a:t>
            </a:r>
          </a:p>
        </p:txBody>
      </p:sp>
    </p:spTree>
  </p:cSld>
  <p:clrMapOvr>
    <a:masterClrMapping xmlns:a="http://schemas.openxmlformats.org/drawingml/2006/main"/>
  </p:clrMapOvr>
</p:sld>
</file>