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2642e637854b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bcf8b4570b451a"/>
  </p:sldMasterIdLst>
  <p:sldIdLst>
    <p:sldId xmlns:r="http://schemas.openxmlformats.org/officeDocument/2006/relationships" id="256" r:id="R384336f14fd84096"/>
    <p:sldId xmlns:r="http://schemas.openxmlformats.org/officeDocument/2006/relationships" id="257" r:id="R782eefd740814f73"/>
    <p:sldId xmlns:r="http://schemas.openxmlformats.org/officeDocument/2006/relationships" id="258" r:id="R3d6bbe31e28c4486"/>
    <p:sldId xmlns:r="http://schemas.openxmlformats.org/officeDocument/2006/relationships" id="259" r:id="Reb6e1dca32be41c3"/>
    <p:sldId xmlns:r="http://schemas.openxmlformats.org/officeDocument/2006/relationships" id="260" r:id="R578e9d632a224ff3"/>
    <p:sldId xmlns:r="http://schemas.openxmlformats.org/officeDocument/2006/relationships" id="261" r:id="Rb272724a552641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bcf8b4570b451a" /><Relationship Type="http://schemas.openxmlformats.org/officeDocument/2006/relationships/slide" Target="/ppt/slides/slide1.xml" Id="R384336f14fd84096" /><Relationship Type="http://schemas.openxmlformats.org/officeDocument/2006/relationships/slide" Target="/ppt/slides/slide2.xml" Id="R782eefd740814f73" /><Relationship Type="http://schemas.openxmlformats.org/officeDocument/2006/relationships/slide" Target="/ppt/slides/slide3.xml" Id="R3d6bbe31e28c4486" /><Relationship Type="http://schemas.openxmlformats.org/officeDocument/2006/relationships/slide" Target="/ppt/slides/slide4.xml" Id="Reb6e1dca32be41c3" /><Relationship Type="http://schemas.openxmlformats.org/officeDocument/2006/relationships/slide" Target="/ppt/slides/slide5.xml" Id="R578e9d632a224ff3" /><Relationship Type="http://schemas.openxmlformats.org/officeDocument/2006/relationships/slide" Target="/ppt/slides/slide6.xml" Id="Rb272724a552641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0f6720b9104a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2d1792fb24529" /><Relationship Type="http://schemas.openxmlformats.org/officeDocument/2006/relationships/theme" Target="/ppt/slideMasters/theme/theme1.xml" Id="R30d9dbbaf6dc4f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d2d1792fb245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b6eafd61c4f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ed7c23f4945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051e04d154f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37d7440d643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82f906bb847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cbaada3324f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ROMULD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Mikkelsmessveien 10C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4046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995 313 421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ROMULD AS</a:t>
            </a:r>
          </a:p>
        </p:txBody>
      </p:sp>
    </p:spTree>
  </p:cSld>
  <p:clrMapOvr>
    <a:masterClrMapping xmlns:a="http://schemas.openxmlformats.org/drawingml/2006/main"/>
  </p:clrMapOvr>
</p:sld>
</file>