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3e9176f8f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3c9b3ca524821"/>
  </p:sldMasterIdLst>
  <p:sldIdLst>
    <p:sldId xmlns:r="http://schemas.openxmlformats.org/officeDocument/2006/relationships" id="256" r:id="Rd9e581be92384e2d"/>
    <p:sldId xmlns:r="http://schemas.openxmlformats.org/officeDocument/2006/relationships" id="257" r:id="R10f7a25c84a5452b"/>
    <p:sldId xmlns:r="http://schemas.openxmlformats.org/officeDocument/2006/relationships" id="258" r:id="R243cb249bffc40d7"/>
    <p:sldId xmlns:r="http://schemas.openxmlformats.org/officeDocument/2006/relationships" id="259" r:id="R9ec595f6b074458b"/>
    <p:sldId xmlns:r="http://schemas.openxmlformats.org/officeDocument/2006/relationships" id="260" r:id="Ra0802bb2b82846ac"/>
    <p:sldId xmlns:r="http://schemas.openxmlformats.org/officeDocument/2006/relationships" id="261" r:id="Rea62f48c4fda4c0a"/>
    <p:sldId xmlns:r="http://schemas.openxmlformats.org/officeDocument/2006/relationships" id="262" r:id="R3918bb725e42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3c9b3ca524821" /><Relationship Type="http://schemas.openxmlformats.org/officeDocument/2006/relationships/slide" Target="/ppt/slides/slide1.xml" Id="Rd9e581be92384e2d" /><Relationship Type="http://schemas.openxmlformats.org/officeDocument/2006/relationships/slide" Target="/ppt/slides/slide2.xml" Id="R10f7a25c84a5452b" /><Relationship Type="http://schemas.openxmlformats.org/officeDocument/2006/relationships/slide" Target="/ppt/slides/slide3.xml" Id="R243cb249bffc40d7" /><Relationship Type="http://schemas.openxmlformats.org/officeDocument/2006/relationships/slide" Target="/ppt/slides/slide4.xml" Id="R9ec595f6b074458b" /><Relationship Type="http://schemas.openxmlformats.org/officeDocument/2006/relationships/slide" Target="/ppt/slides/slide5.xml" Id="Ra0802bb2b82846ac" /><Relationship Type="http://schemas.openxmlformats.org/officeDocument/2006/relationships/slide" Target="/ppt/slides/slide6.xml" Id="Rea62f48c4fda4c0a" /><Relationship Type="http://schemas.openxmlformats.org/officeDocument/2006/relationships/slide" Target="/ppt/slides/slide7.xml" Id="R3918bb725e42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d13bc5732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b67b5a87e476a" /><Relationship Type="http://schemas.openxmlformats.org/officeDocument/2006/relationships/theme" Target="/ppt/slideMasters/theme/theme1.xml" Id="R9a00ac598b05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b67b5a87e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a2dca879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056c7dcff4a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47b936de8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eb44b589e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64bb667b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4ccbb9af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d96bc3d2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 GRO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