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ee0aafb5f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92d84d6d7044e3"/>
  </p:sldMasterIdLst>
  <p:sldIdLst>
    <p:sldId xmlns:r="http://schemas.openxmlformats.org/officeDocument/2006/relationships" id="256" r:id="Rf905be2c49a2447b"/>
    <p:sldId xmlns:r="http://schemas.openxmlformats.org/officeDocument/2006/relationships" id="257" r:id="Rc4323004ab8b468c"/>
    <p:sldId xmlns:r="http://schemas.openxmlformats.org/officeDocument/2006/relationships" id="258" r:id="Red0c6bff916b4fdf"/>
    <p:sldId xmlns:r="http://schemas.openxmlformats.org/officeDocument/2006/relationships" id="259" r:id="R6eda19b0b0de4d19"/>
    <p:sldId xmlns:r="http://schemas.openxmlformats.org/officeDocument/2006/relationships" id="260" r:id="R5f123e67471a4d46"/>
    <p:sldId xmlns:r="http://schemas.openxmlformats.org/officeDocument/2006/relationships" id="261" r:id="Re396d3fc18d84b83"/>
    <p:sldId xmlns:r="http://schemas.openxmlformats.org/officeDocument/2006/relationships" id="262" r:id="Re6cea9a5cee1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2d84d6d7044e3" /><Relationship Type="http://schemas.openxmlformats.org/officeDocument/2006/relationships/slide" Target="/ppt/slides/slide1.xml" Id="Rf905be2c49a2447b" /><Relationship Type="http://schemas.openxmlformats.org/officeDocument/2006/relationships/slide" Target="/ppt/slides/slide2.xml" Id="Rc4323004ab8b468c" /><Relationship Type="http://schemas.openxmlformats.org/officeDocument/2006/relationships/slide" Target="/ppt/slides/slide3.xml" Id="Red0c6bff916b4fdf" /><Relationship Type="http://schemas.openxmlformats.org/officeDocument/2006/relationships/slide" Target="/ppt/slides/slide4.xml" Id="R6eda19b0b0de4d19" /><Relationship Type="http://schemas.openxmlformats.org/officeDocument/2006/relationships/slide" Target="/ppt/slides/slide5.xml" Id="R5f123e67471a4d46" /><Relationship Type="http://schemas.openxmlformats.org/officeDocument/2006/relationships/slide" Target="/ppt/slides/slide6.xml" Id="Re396d3fc18d84b83" /><Relationship Type="http://schemas.openxmlformats.org/officeDocument/2006/relationships/slide" Target="/ppt/slides/slide7.xml" Id="Re6cea9a5cee1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71b60a601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bd0d8f29643c9" /><Relationship Type="http://schemas.openxmlformats.org/officeDocument/2006/relationships/theme" Target="/ppt/slideMasters/theme/theme1.xml" Id="Rb5a2fa477388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bd0d8f296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d2c749a20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b8234ee3745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e289eb413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53c835ebf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225df30e049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83e1967db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d54c1a12a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SPECTO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SPECTO HOLDING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6 549 509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49 840 525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50 214 208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NYLEND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Nylend, Chr Tomters veg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petter@nylend.net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995 287 862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