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5e27100ce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42773666d4023"/>
  </p:sldMasterIdLst>
  <p:sldIdLst>
    <p:sldId xmlns:r="http://schemas.openxmlformats.org/officeDocument/2006/relationships" id="256" r:id="R06f9e3de864346f6"/>
    <p:sldId xmlns:r="http://schemas.openxmlformats.org/officeDocument/2006/relationships" id="257" r:id="R610ef340325d4fad"/>
    <p:sldId xmlns:r="http://schemas.openxmlformats.org/officeDocument/2006/relationships" id="258" r:id="R85e9c68e4b91462f"/>
    <p:sldId xmlns:r="http://schemas.openxmlformats.org/officeDocument/2006/relationships" id="259" r:id="R638e0080c1bb4761"/>
    <p:sldId xmlns:r="http://schemas.openxmlformats.org/officeDocument/2006/relationships" id="260" r:id="Rc69315c39e4543dc"/>
    <p:sldId xmlns:r="http://schemas.openxmlformats.org/officeDocument/2006/relationships" id="261" r:id="Rcfd710c3ac1d44f4"/>
    <p:sldId xmlns:r="http://schemas.openxmlformats.org/officeDocument/2006/relationships" id="262" r:id="Rf13278269f36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42773666d4023" /><Relationship Type="http://schemas.openxmlformats.org/officeDocument/2006/relationships/slide" Target="/ppt/slides/slide1.xml" Id="R06f9e3de864346f6" /><Relationship Type="http://schemas.openxmlformats.org/officeDocument/2006/relationships/slide" Target="/ppt/slides/slide2.xml" Id="R610ef340325d4fad" /><Relationship Type="http://schemas.openxmlformats.org/officeDocument/2006/relationships/slide" Target="/ppt/slides/slide3.xml" Id="R85e9c68e4b91462f" /><Relationship Type="http://schemas.openxmlformats.org/officeDocument/2006/relationships/slide" Target="/ppt/slides/slide4.xml" Id="R638e0080c1bb4761" /><Relationship Type="http://schemas.openxmlformats.org/officeDocument/2006/relationships/slide" Target="/ppt/slides/slide5.xml" Id="Rc69315c39e4543dc" /><Relationship Type="http://schemas.openxmlformats.org/officeDocument/2006/relationships/slide" Target="/ppt/slides/slide6.xml" Id="Rcfd710c3ac1d44f4" /><Relationship Type="http://schemas.openxmlformats.org/officeDocument/2006/relationships/slide" Target="/ppt/slides/slide7.xml" Id="Rf13278269f36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7fadc1ab9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26e11f784c7e" /><Relationship Type="http://schemas.openxmlformats.org/officeDocument/2006/relationships/theme" Target="/ppt/slideMasters/theme/theme1.xml" Id="Ra4e6a952e261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8d26e11f78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3b898258643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9cc5a4bf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4d22172a4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96a34e8f9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f0d4a178b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f5bd25036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e57b58ac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