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e4c14689bd49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487eeef80d4345"/>
  </p:sldMasterIdLst>
  <p:sldIdLst>
    <p:sldId xmlns:r="http://schemas.openxmlformats.org/officeDocument/2006/relationships" id="256" r:id="Rc5a40c5173b74c10"/>
    <p:sldId xmlns:r="http://schemas.openxmlformats.org/officeDocument/2006/relationships" id="257" r:id="Re73f17dbeb8c4785"/>
    <p:sldId xmlns:r="http://schemas.openxmlformats.org/officeDocument/2006/relationships" id="258" r:id="R442f26b9445544f3"/>
    <p:sldId xmlns:r="http://schemas.openxmlformats.org/officeDocument/2006/relationships" id="259" r:id="R2f571cb363314492"/>
    <p:sldId xmlns:r="http://schemas.openxmlformats.org/officeDocument/2006/relationships" id="260" r:id="R804ac52106864ea3"/>
    <p:sldId xmlns:r="http://schemas.openxmlformats.org/officeDocument/2006/relationships" id="261" r:id="R6cf9a1f2043e445b"/>
    <p:sldId xmlns:r="http://schemas.openxmlformats.org/officeDocument/2006/relationships" id="262" r:id="R6dd433e4a0c343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487eeef80d4345" /><Relationship Type="http://schemas.openxmlformats.org/officeDocument/2006/relationships/slide" Target="/ppt/slides/slide1.xml" Id="Rc5a40c5173b74c10" /><Relationship Type="http://schemas.openxmlformats.org/officeDocument/2006/relationships/slide" Target="/ppt/slides/slide2.xml" Id="Re73f17dbeb8c4785" /><Relationship Type="http://schemas.openxmlformats.org/officeDocument/2006/relationships/slide" Target="/ppt/slides/slide3.xml" Id="R442f26b9445544f3" /><Relationship Type="http://schemas.openxmlformats.org/officeDocument/2006/relationships/slide" Target="/ppt/slides/slide4.xml" Id="R2f571cb363314492" /><Relationship Type="http://schemas.openxmlformats.org/officeDocument/2006/relationships/slide" Target="/ppt/slides/slide5.xml" Id="R804ac52106864ea3" /><Relationship Type="http://schemas.openxmlformats.org/officeDocument/2006/relationships/slide" Target="/ppt/slides/slide6.xml" Id="R6cf9a1f2043e445b" /><Relationship Type="http://schemas.openxmlformats.org/officeDocument/2006/relationships/slide" Target="/ppt/slides/slide7.xml" Id="R6dd433e4a0c343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b62b01bc7046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b6066b52c453e" /><Relationship Type="http://schemas.openxmlformats.org/officeDocument/2006/relationships/theme" Target="/ppt/slideMasters/theme/theme1.xml" Id="R1ee2ae8c79b941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ab6066b52c45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c6e1fa5a843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d47b36fe244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0b5c1149c48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45ee9d96d40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420bf444e43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8413e7ab542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9bca7400840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CLARKSONS PROPERTY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PROPERTY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27 697 107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4 580 613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3 918 420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327 375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12 375 682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PROJECT FINANCE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GONZALEZ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KONTRA EIENDOM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ÅRBU NILS OLAV  –  6,6 %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995 283 859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