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c593ca4be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deeb83ddf4c94"/>
  </p:sldMasterIdLst>
  <p:sldIdLst>
    <p:sldId xmlns:r="http://schemas.openxmlformats.org/officeDocument/2006/relationships" id="256" r:id="R5b3895149d51407a"/>
    <p:sldId xmlns:r="http://schemas.openxmlformats.org/officeDocument/2006/relationships" id="257" r:id="R955f1366ad974e56"/>
    <p:sldId xmlns:r="http://schemas.openxmlformats.org/officeDocument/2006/relationships" id="258" r:id="R4ac0ec7844f34a6e"/>
    <p:sldId xmlns:r="http://schemas.openxmlformats.org/officeDocument/2006/relationships" id="259" r:id="R9bb1fe02c92a4657"/>
    <p:sldId xmlns:r="http://schemas.openxmlformats.org/officeDocument/2006/relationships" id="260" r:id="Rc1b8235e7dcb4423"/>
    <p:sldId xmlns:r="http://schemas.openxmlformats.org/officeDocument/2006/relationships" id="261" r:id="Rb55c5ad8ffba41c9"/>
    <p:sldId xmlns:r="http://schemas.openxmlformats.org/officeDocument/2006/relationships" id="262" r:id="R1bb683f64d4d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deeb83ddf4c94" /><Relationship Type="http://schemas.openxmlformats.org/officeDocument/2006/relationships/slide" Target="/ppt/slides/slide1.xml" Id="R5b3895149d51407a" /><Relationship Type="http://schemas.openxmlformats.org/officeDocument/2006/relationships/slide" Target="/ppt/slides/slide2.xml" Id="R955f1366ad974e56" /><Relationship Type="http://schemas.openxmlformats.org/officeDocument/2006/relationships/slide" Target="/ppt/slides/slide3.xml" Id="R4ac0ec7844f34a6e" /><Relationship Type="http://schemas.openxmlformats.org/officeDocument/2006/relationships/slide" Target="/ppt/slides/slide4.xml" Id="R9bb1fe02c92a4657" /><Relationship Type="http://schemas.openxmlformats.org/officeDocument/2006/relationships/slide" Target="/ppt/slides/slide5.xml" Id="Rc1b8235e7dcb4423" /><Relationship Type="http://schemas.openxmlformats.org/officeDocument/2006/relationships/slide" Target="/ppt/slides/slide6.xml" Id="Rb55c5ad8ffba41c9" /><Relationship Type="http://schemas.openxmlformats.org/officeDocument/2006/relationships/slide" Target="/ppt/slides/slide7.xml" Id="R1bb683f64d4d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e1dc1ada0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b1017ff84998" /><Relationship Type="http://schemas.openxmlformats.org/officeDocument/2006/relationships/theme" Target="/ppt/slideMasters/theme/theme1.xml" Id="Rc8e2ae5917e5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fb1017ff8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770d73a6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ca8c6a48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659a7873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bfb45068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9ad87df7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67d36e51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89bc106a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