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8cd1f28f34f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ba3b13ac24e64"/>
  </p:sldMasterIdLst>
  <p:sldIdLst>
    <p:sldId xmlns:r="http://schemas.openxmlformats.org/officeDocument/2006/relationships" id="256" r:id="R1dd5c54f83c24bc6"/>
    <p:sldId xmlns:r="http://schemas.openxmlformats.org/officeDocument/2006/relationships" id="257" r:id="R55975cb9203e44f5"/>
    <p:sldId xmlns:r="http://schemas.openxmlformats.org/officeDocument/2006/relationships" id="258" r:id="R9d16a938bf7440d1"/>
    <p:sldId xmlns:r="http://schemas.openxmlformats.org/officeDocument/2006/relationships" id="259" r:id="Ra04895ca9daa485c"/>
    <p:sldId xmlns:r="http://schemas.openxmlformats.org/officeDocument/2006/relationships" id="260" r:id="Ra5bb77cce565479b"/>
    <p:sldId xmlns:r="http://schemas.openxmlformats.org/officeDocument/2006/relationships" id="261" r:id="Rbea9c9ccc270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ba3b13ac24e64" /><Relationship Type="http://schemas.openxmlformats.org/officeDocument/2006/relationships/slide" Target="/ppt/slides/slide1.xml" Id="R1dd5c54f83c24bc6" /><Relationship Type="http://schemas.openxmlformats.org/officeDocument/2006/relationships/slide" Target="/ppt/slides/slide2.xml" Id="R55975cb9203e44f5" /><Relationship Type="http://schemas.openxmlformats.org/officeDocument/2006/relationships/slide" Target="/ppt/slides/slide3.xml" Id="R9d16a938bf7440d1" /><Relationship Type="http://schemas.openxmlformats.org/officeDocument/2006/relationships/slide" Target="/ppt/slides/slide4.xml" Id="Ra04895ca9daa485c" /><Relationship Type="http://schemas.openxmlformats.org/officeDocument/2006/relationships/slide" Target="/ppt/slides/slide5.xml" Id="Ra5bb77cce565479b" /><Relationship Type="http://schemas.openxmlformats.org/officeDocument/2006/relationships/slide" Target="/ppt/slides/slide6.xml" Id="Rbea9c9ccc270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c9b83ac5a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24d4857c04c67" /><Relationship Type="http://schemas.openxmlformats.org/officeDocument/2006/relationships/theme" Target="/ppt/slideMasters/theme/theme1.xml" Id="R46416decfb4544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24d4857c04c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db940b39b4c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ad8b466a4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cd49ea00e4e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11bbad1a4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a195f1273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d2e7a976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66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rnordstokke@yahoo.se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995 221 640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TIENTI AS</a:t>
            </a:r>
          </a:p>
        </p:txBody>
      </p:sp>
    </p:spTree>
  </p:cSld>
  <p:clrMapOvr>
    <a:masterClrMapping xmlns:a="http://schemas.openxmlformats.org/drawingml/2006/main"/>
  </p:clrMapOvr>
</p:sld>
</file>