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987f29b21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5066fca314a62"/>
  </p:sldMasterIdLst>
  <p:sldIdLst>
    <p:sldId xmlns:r="http://schemas.openxmlformats.org/officeDocument/2006/relationships" id="256" r:id="R890432a0e2c3474f"/>
    <p:sldId xmlns:r="http://schemas.openxmlformats.org/officeDocument/2006/relationships" id="257" r:id="R1d523027c6b74162"/>
    <p:sldId xmlns:r="http://schemas.openxmlformats.org/officeDocument/2006/relationships" id="258" r:id="R4453a496c1ca4f7b"/>
    <p:sldId xmlns:r="http://schemas.openxmlformats.org/officeDocument/2006/relationships" id="259" r:id="R144e2aef2f1e4d78"/>
    <p:sldId xmlns:r="http://schemas.openxmlformats.org/officeDocument/2006/relationships" id="260" r:id="Rb7660f0691fe42cf"/>
    <p:sldId xmlns:r="http://schemas.openxmlformats.org/officeDocument/2006/relationships" id="261" r:id="R3fc56fe7d1474133"/>
    <p:sldId xmlns:r="http://schemas.openxmlformats.org/officeDocument/2006/relationships" id="262" r:id="R0ccc4c5f1a85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5066fca314a62" /><Relationship Type="http://schemas.openxmlformats.org/officeDocument/2006/relationships/slide" Target="/ppt/slides/slide1.xml" Id="R890432a0e2c3474f" /><Relationship Type="http://schemas.openxmlformats.org/officeDocument/2006/relationships/slide" Target="/ppt/slides/slide2.xml" Id="R1d523027c6b74162" /><Relationship Type="http://schemas.openxmlformats.org/officeDocument/2006/relationships/slide" Target="/ppt/slides/slide3.xml" Id="R4453a496c1ca4f7b" /><Relationship Type="http://schemas.openxmlformats.org/officeDocument/2006/relationships/slide" Target="/ppt/slides/slide4.xml" Id="R144e2aef2f1e4d78" /><Relationship Type="http://schemas.openxmlformats.org/officeDocument/2006/relationships/slide" Target="/ppt/slides/slide5.xml" Id="Rb7660f0691fe42cf" /><Relationship Type="http://schemas.openxmlformats.org/officeDocument/2006/relationships/slide" Target="/ppt/slides/slide6.xml" Id="R3fc56fe7d1474133" /><Relationship Type="http://schemas.openxmlformats.org/officeDocument/2006/relationships/slide" Target="/ppt/slides/slide7.xml" Id="R0ccc4c5f1a85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3865181ec49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afe71ca346a9" /><Relationship Type="http://schemas.openxmlformats.org/officeDocument/2006/relationships/theme" Target="/ppt/slideMasters/theme/theme1.xml" Id="R167425ad07d8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0afe71ca3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f384e94fd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d1d476bf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5b99802d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7d765b22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747f76e7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e80605c0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9f198cb0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HALLELUJA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HALLELUJA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19 585 756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19 515 266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19 646 813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68 316 259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68 424 094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KULBERG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KULBERG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Kulberg, Sakariasveien 35E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995 210 991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