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ccf2942832147a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0207859a3cc4602"/>
  </p:sldMasterIdLst>
  <p:sldIdLst>
    <p:sldId xmlns:r="http://schemas.openxmlformats.org/officeDocument/2006/relationships" id="256" r:id="R730c16d86f774d35"/>
    <p:sldId xmlns:r="http://schemas.openxmlformats.org/officeDocument/2006/relationships" id="257" r:id="R5528e0044c33460a"/>
    <p:sldId xmlns:r="http://schemas.openxmlformats.org/officeDocument/2006/relationships" id="258" r:id="R8de15ce7e2014962"/>
    <p:sldId xmlns:r="http://schemas.openxmlformats.org/officeDocument/2006/relationships" id="259" r:id="Rb4656ffd2d0147ab"/>
    <p:sldId xmlns:r="http://schemas.openxmlformats.org/officeDocument/2006/relationships" id="260" r:id="Reef720bf6919471c"/>
    <p:sldId xmlns:r="http://schemas.openxmlformats.org/officeDocument/2006/relationships" id="261" r:id="Re7d3d372ce0d498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207859a3cc4602" /><Relationship Type="http://schemas.openxmlformats.org/officeDocument/2006/relationships/slide" Target="/ppt/slides/slide1.xml" Id="R730c16d86f774d35" /><Relationship Type="http://schemas.openxmlformats.org/officeDocument/2006/relationships/slide" Target="/ppt/slides/slide2.xml" Id="R5528e0044c33460a" /><Relationship Type="http://schemas.openxmlformats.org/officeDocument/2006/relationships/slide" Target="/ppt/slides/slide3.xml" Id="R8de15ce7e2014962" /><Relationship Type="http://schemas.openxmlformats.org/officeDocument/2006/relationships/slide" Target="/ppt/slides/slide4.xml" Id="Rb4656ffd2d0147ab" /><Relationship Type="http://schemas.openxmlformats.org/officeDocument/2006/relationships/slide" Target="/ppt/slides/slide5.xml" Id="Reef720bf6919471c" /><Relationship Type="http://schemas.openxmlformats.org/officeDocument/2006/relationships/slide" Target="/ppt/slides/slide6.xml" Id="Re7d3d372ce0d498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e5370914144ca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0169a4e61488f" /><Relationship Type="http://schemas.openxmlformats.org/officeDocument/2006/relationships/theme" Target="/ppt/slideMasters/theme/theme1.xml" Id="R3a15bc907de14e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310169a4e61488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6abf3272a247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2d8ff4b4cc465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1391c22cb437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f13ce8c88d44d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d45399756549b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ae0cfe63c48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NLA HØGSKOLEN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NLA HØGSKOLEN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432 807 012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14 116 421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25 163 313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163 497 825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271 055 079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Amalie Skrams vei 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5036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54 07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post@nla.no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www.nla.no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995 189 186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NLA HØGSKOLEN AS</a:t>
            </a:r>
          </a:p>
        </p:txBody>
      </p:sp>
    </p:spTree>
  </p:cSld>
  <p:clrMapOvr>
    <a:masterClrMapping xmlns:a="http://schemas.openxmlformats.org/drawingml/2006/main"/>
  </p:clrMapOvr>
</p:sld>
</file>