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badbe1927c44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7bcdfd14b043bf"/>
  </p:sldMasterIdLst>
  <p:sldIdLst>
    <p:sldId xmlns:r="http://schemas.openxmlformats.org/officeDocument/2006/relationships" id="256" r:id="R9aa04b151d894bfb"/>
    <p:sldId xmlns:r="http://schemas.openxmlformats.org/officeDocument/2006/relationships" id="257" r:id="R1f2daaebeb324ea8"/>
    <p:sldId xmlns:r="http://schemas.openxmlformats.org/officeDocument/2006/relationships" id="258" r:id="R73d6a4cdbbae493c"/>
    <p:sldId xmlns:r="http://schemas.openxmlformats.org/officeDocument/2006/relationships" id="259" r:id="Rb2024b5521b4419f"/>
    <p:sldId xmlns:r="http://schemas.openxmlformats.org/officeDocument/2006/relationships" id="260" r:id="Rabd2304e6f2645a7"/>
    <p:sldId xmlns:r="http://schemas.openxmlformats.org/officeDocument/2006/relationships" id="261" r:id="R50fabb765d574644"/>
    <p:sldId xmlns:r="http://schemas.openxmlformats.org/officeDocument/2006/relationships" id="262" r:id="Ra2ae2c1fc57c4e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bcdfd14b043bf" /><Relationship Type="http://schemas.openxmlformats.org/officeDocument/2006/relationships/slide" Target="/ppt/slides/slide1.xml" Id="R9aa04b151d894bfb" /><Relationship Type="http://schemas.openxmlformats.org/officeDocument/2006/relationships/slide" Target="/ppt/slides/slide2.xml" Id="R1f2daaebeb324ea8" /><Relationship Type="http://schemas.openxmlformats.org/officeDocument/2006/relationships/slide" Target="/ppt/slides/slide3.xml" Id="R73d6a4cdbbae493c" /><Relationship Type="http://schemas.openxmlformats.org/officeDocument/2006/relationships/slide" Target="/ppt/slides/slide4.xml" Id="Rb2024b5521b4419f" /><Relationship Type="http://schemas.openxmlformats.org/officeDocument/2006/relationships/slide" Target="/ppt/slides/slide5.xml" Id="Rabd2304e6f2645a7" /><Relationship Type="http://schemas.openxmlformats.org/officeDocument/2006/relationships/slide" Target="/ppt/slides/slide6.xml" Id="R50fabb765d574644" /><Relationship Type="http://schemas.openxmlformats.org/officeDocument/2006/relationships/slide" Target="/ppt/slides/slide7.xml" Id="Ra2ae2c1fc57c4e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b35ae22484e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4666a4d814ecd" /><Relationship Type="http://schemas.openxmlformats.org/officeDocument/2006/relationships/theme" Target="/ppt/slideMasters/theme/theme1.xml" Id="R5104f17aa85d41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54666a4d814e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afee123ed42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83905349e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3f8b1244f41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2a0cadbcf46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312fed3bc47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39beeb6e7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92c9dc74848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ØKONOMISTYRING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ØKONOMISTYRING NORD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5 403 646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−1 451 422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1 178 656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RRVB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Banak senteret, Torgveien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firmapost@osnord.no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995 127 032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