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61e27f1ef344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e8429b9d274b3e"/>
  </p:sldMasterIdLst>
  <p:sldIdLst>
    <p:sldId xmlns:r="http://schemas.openxmlformats.org/officeDocument/2006/relationships" id="256" r:id="Rff1550e6d4534a37"/>
    <p:sldId xmlns:r="http://schemas.openxmlformats.org/officeDocument/2006/relationships" id="257" r:id="R3a2feccdf3e14f74"/>
    <p:sldId xmlns:r="http://schemas.openxmlformats.org/officeDocument/2006/relationships" id="258" r:id="R1ab7ea31105448a1"/>
    <p:sldId xmlns:r="http://schemas.openxmlformats.org/officeDocument/2006/relationships" id="259" r:id="R3ed9e0c3ff00443e"/>
    <p:sldId xmlns:r="http://schemas.openxmlformats.org/officeDocument/2006/relationships" id="260" r:id="R4444daabfbd9400a"/>
    <p:sldId xmlns:r="http://schemas.openxmlformats.org/officeDocument/2006/relationships" id="261" r:id="R0e635799549642fc"/>
    <p:sldId xmlns:r="http://schemas.openxmlformats.org/officeDocument/2006/relationships" id="262" r:id="R055d179f0071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8429b9d274b3e" /><Relationship Type="http://schemas.openxmlformats.org/officeDocument/2006/relationships/slide" Target="/ppt/slides/slide1.xml" Id="Rff1550e6d4534a37" /><Relationship Type="http://schemas.openxmlformats.org/officeDocument/2006/relationships/slide" Target="/ppt/slides/slide2.xml" Id="R3a2feccdf3e14f74" /><Relationship Type="http://schemas.openxmlformats.org/officeDocument/2006/relationships/slide" Target="/ppt/slides/slide3.xml" Id="R1ab7ea31105448a1" /><Relationship Type="http://schemas.openxmlformats.org/officeDocument/2006/relationships/slide" Target="/ppt/slides/slide4.xml" Id="R3ed9e0c3ff00443e" /><Relationship Type="http://schemas.openxmlformats.org/officeDocument/2006/relationships/slide" Target="/ppt/slides/slide5.xml" Id="R4444daabfbd9400a" /><Relationship Type="http://schemas.openxmlformats.org/officeDocument/2006/relationships/slide" Target="/ppt/slides/slide6.xml" Id="R0e635799549642fc" /><Relationship Type="http://schemas.openxmlformats.org/officeDocument/2006/relationships/slide" Target="/ppt/slides/slide7.xml" Id="R055d179f0071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a52703cf44f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0d1b8b48742e1" /><Relationship Type="http://schemas.openxmlformats.org/officeDocument/2006/relationships/theme" Target="/ppt/slideMasters/theme/theme1.xml" Id="R485fde21cb1646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0d1b8b487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f501ad39046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6c711e56444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3e8ddb43348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07f861296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e5d0d9cf8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3eae532de41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8a1ca5f754e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LENSA INVEST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−45 085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−45 134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SANDERSEN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Askeveien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995 081 059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LENSA INVEST AS</a:t>
            </a:r>
          </a:p>
        </p:txBody>
      </p:sp>
    </p:spTree>
  </p:cSld>
  <p:clrMapOvr>
    <a:masterClrMapping xmlns:a="http://schemas.openxmlformats.org/drawingml/2006/main"/>
  </p:clrMapOvr>
</p:sld>
</file>