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eccc6f3d24a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6740392684de3"/>
  </p:sldMasterIdLst>
  <p:sldIdLst>
    <p:sldId xmlns:r="http://schemas.openxmlformats.org/officeDocument/2006/relationships" id="256" r:id="R2bccf8cbb6774466"/>
    <p:sldId xmlns:r="http://schemas.openxmlformats.org/officeDocument/2006/relationships" id="257" r:id="R170ac13404314df2"/>
    <p:sldId xmlns:r="http://schemas.openxmlformats.org/officeDocument/2006/relationships" id="258" r:id="R30f675897ca84a52"/>
    <p:sldId xmlns:r="http://schemas.openxmlformats.org/officeDocument/2006/relationships" id="259" r:id="Rd1b297d35c4843f1"/>
    <p:sldId xmlns:r="http://schemas.openxmlformats.org/officeDocument/2006/relationships" id="260" r:id="Rd82358a225f94de3"/>
    <p:sldId xmlns:r="http://schemas.openxmlformats.org/officeDocument/2006/relationships" id="261" r:id="R34ef9d0af3eb47a0"/>
    <p:sldId xmlns:r="http://schemas.openxmlformats.org/officeDocument/2006/relationships" id="262" r:id="Rcc3545f7422a47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6740392684de3" /><Relationship Type="http://schemas.openxmlformats.org/officeDocument/2006/relationships/slide" Target="/ppt/slides/slide1.xml" Id="R2bccf8cbb6774466" /><Relationship Type="http://schemas.openxmlformats.org/officeDocument/2006/relationships/slide" Target="/ppt/slides/slide2.xml" Id="R170ac13404314df2" /><Relationship Type="http://schemas.openxmlformats.org/officeDocument/2006/relationships/slide" Target="/ppt/slides/slide3.xml" Id="R30f675897ca84a52" /><Relationship Type="http://schemas.openxmlformats.org/officeDocument/2006/relationships/slide" Target="/ppt/slides/slide4.xml" Id="Rd1b297d35c4843f1" /><Relationship Type="http://schemas.openxmlformats.org/officeDocument/2006/relationships/slide" Target="/ppt/slides/slide5.xml" Id="Rd82358a225f94de3" /><Relationship Type="http://schemas.openxmlformats.org/officeDocument/2006/relationships/slide" Target="/ppt/slides/slide6.xml" Id="R34ef9d0af3eb47a0" /><Relationship Type="http://schemas.openxmlformats.org/officeDocument/2006/relationships/slide" Target="/ppt/slides/slide7.xml" Id="Rcc3545f7422a47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5ff802a8a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e1ccfcfff4da3" /><Relationship Type="http://schemas.openxmlformats.org/officeDocument/2006/relationships/theme" Target="/ppt/slideMasters/theme/theme1.xml" Id="R370f0229e105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8e1ccfcfff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c29125b0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fea056c3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f46d4cde7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8bb92e2a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a21b0c1af4e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cb05615fc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47c66847943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NORENG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3 240 594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48 994 845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49 686 973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GUNNAR SUNDVOLL-NORENG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994 995 286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NORENG AS</a:t>
            </a:r>
          </a:p>
        </p:txBody>
      </p:sp>
    </p:spTree>
  </p:cSld>
  <p:clrMapOvr>
    <a:masterClrMapping xmlns:a="http://schemas.openxmlformats.org/drawingml/2006/main"/>
  </p:clrMapOvr>
</p:sld>
</file>