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3b7dd3106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ae2ccb86f4125"/>
  </p:sldMasterIdLst>
  <p:sldIdLst>
    <p:sldId xmlns:r="http://schemas.openxmlformats.org/officeDocument/2006/relationships" id="256" r:id="Rdd6c832386134bc5"/>
    <p:sldId xmlns:r="http://schemas.openxmlformats.org/officeDocument/2006/relationships" id="257" r:id="R3e47af6f92584774"/>
    <p:sldId xmlns:r="http://schemas.openxmlformats.org/officeDocument/2006/relationships" id="258" r:id="Rfd08c5eb9e744bbd"/>
    <p:sldId xmlns:r="http://schemas.openxmlformats.org/officeDocument/2006/relationships" id="259" r:id="R96c4aee6bde74aa7"/>
    <p:sldId xmlns:r="http://schemas.openxmlformats.org/officeDocument/2006/relationships" id="260" r:id="R07aa16ab4f624062"/>
    <p:sldId xmlns:r="http://schemas.openxmlformats.org/officeDocument/2006/relationships" id="261" r:id="R16e8f697bcca4550"/>
    <p:sldId xmlns:r="http://schemas.openxmlformats.org/officeDocument/2006/relationships" id="262" r:id="R0b0aaeaa3218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ae2ccb86f4125" /><Relationship Type="http://schemas.openxmlformats.org/officeDocument/2006/relationships/slide" Target="/ppt/slides/slide1.xml" Id="Rdd6c832386134bc5" /><Relationship Type="http://schemas.openxmlformats.org/officeDocument/2006/relationships/slide" Target="/ppt/slides/slide2.xml" Id="R3e47af6f92584774" /><Relationship Type="http://schemas.openxmlformats.org/officeDocument/2006/relationships/slide" Target="/ppt/slides/slide3.xml" Id="Rfd08c5eb9e744bbd" /><Relationship Type="http://schemas.openxmlformats.org/officeDocument/2006/relationships/slide" Target="/ppt/slides/slide4.xml" Id="R96c4aee6bde74aa7" /><Relationship Type="http://schemas.openxmlformats.org/officeDocument/2006/relationships/slide" Target="/ppt/slides/slide5.xml" Id="R07aa16ab4f624062" /><Relationship Type="http://schemas.openxmlformats.org/officeDocument/2006/relationships/slide" Target="/ppt/slides/slide6.xml" Id="R16e8f697bcca4550" /><Relationship Type="http://schemas.openxmlformats.org/officeDocument/2006/relationships/slide" Target="/ppt/slides/slide7.xml" Id="R0b0aaeaa3218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3a0adaf5540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9e8d331ea4614" /><Relationship Type="http://schemas.openxmlformats.org/officeDocument/2006/relationships/theme" Target="/ppt/slideMasters/theme/theme1.xml" Id="R02edd52685b4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29e8d331ea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f7641b9d749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232ccd6b244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5b34da6d3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b2d6c7857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729ad2da6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2218c80a4c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7b98f2039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KJUS AS ble etablert [år] og holder til i Leirsund.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4 304 828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53 806 276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53 941 537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GUNDERSEN KJUS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Asakkollen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2015 Leirsund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simen@kjus.as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www.kjus.as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994 995 278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KJUS AS</a:t>
            </a:r>
          </a:p>
        </p:txBody>
      </p:sp>
    </p:spTree>
  </p:cSld>
  <p:clrMapOvr>
    <a:masterClrMapping xmlns:a="http://schemas.openxmlformats.org/drawingml/2006/main"/>
  </p:clrMapOvr>
</p:sld>
</file>