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9f12f2f44249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ac046dfd9426d"/>
  </p:sldMasterIdLst>
  <p:sldIdLst>
    <p:sldId xmlns:r="http://schemas.openxmlformats.org/officeDocument/2006/relationships" id="256" r:id="Raf3d61ab85e44702"/>
    <p:sldId xmlns:r="http://schemas.openxmlformats.org/officeDocument/2006/relationships" id="257" r:id="Rd8b816f928f24894"/>
    <p:sldId xmlns:r="http://schemas.openxmlformats.org/officeDocument/2006/relationships" id="258" r:id="R87d8d8403e354a67"/>
    <p:sldId xmlns:r="http://schemas.openxmlformats.org/officeDocument/2006/relationships" id="259" r:id="R5d2edc0e25ce46a5"/>
    <p:sldId xmlns:r="http://schemas.openxmlformats.org/officeDocument/2006/relationships" id="260" r:id="R170eb17261e344b6"/>
    <p:sldId xmlns:r="http://schemas.openxmlformats.org/officeDocument/2006/relationships" id="261" r:id="R3abfd94b34ff47d0"/>
    <p:sldId xmlns:r="http://schemas.openxmlformats.org/officeDocument/2006/relationships" id="262" r:id="R7b2e4aade5fd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ac046dfd9426d" /><Relationship Type="http://schemas.openxmlformats.org/officeDocument/2006/relationships/slide" Target="/ppt/slides/slide1.xml" Id="Raf3d61ab85e44702" /><Relationship Type="http://schemas.openxmlformats.org/officeDocument/2006/relationships/slide" Target="/ppt/slides/slide2.xml" Id="Rd8b816f928f24894" /><Relationship Type="http://schemas.openxmlformats.org/officeDocument/2006/relationships/slide" Target="/ppt/slides/slide3.xml" Id="R87d8d8403e354a67" /><Relationship Type="http://schemas.openxmlformats.org/officeDocument/2006/relationships/slide" Target="/ppt/slides/slide4.xml" Id="R5d2edc0e25ce46a5" /><Relationship Type="http://schemas.openxmlformats.org/officeDocument/2006/relationships/slide" Target="/ppt/slides/slide5.xml" Id="R170eb17261e344b6" /><Relationship Type="http://schemas.openxmlformats.org/officeDocument/2006/relationships/slide" Target="/ppt/slides/slide6.xml" Id="R3abfd94b34ff47d0" /><Relationship Type="http://schemas.openxmlformats.org/officeDocument/2006/relationships/slide" Target="/ppt/slides/slide7.xml" Id="R7b2e4aade5fd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a39d1889f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8e00cd25e4b0d" /><Relationship Type="http://schemas.openxmlformats.org/officeDocument/2006/relationships/theme" Target="/ppt/slideMasters/theme/theme1.xml" Id="Rea290cfd5ec64b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8e00cd25e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adec8f577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a5045721f4b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ea718034d4e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aaae5c9c9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22a7843b74c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522e1739544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df9435dc3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FURELID AS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7 359 765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FURELID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1057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994 984 713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