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28f691158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d854f874a4b51"/>
  </p:sldMasterIdLst>
  <p:sldIdLst>
    <p:sldId xmlns:r="http://schemas.openxmlformats.org/officeDocument/2006/relationships" id="256" r:id="Rabad611ff9384edd"/>
    <p:sldId xmlns:r="http://schemas.openxmlformats.org/officeDocument/2006/relationships" id="257" r:id="R1b895c2702b94086"/>
    <p:sldId xmlns:r="http://schemas.openxmlformats.org/officeDocument/2006/relationships" id="258" r:id="R0ca4f37344284362"/>
    <p:sldId xmlns:r="http://schemas.openxmlformats.org/officeDocument/2006/relationships" id="259" r:id="R5bccb2a33871474a"/>
    <p:sldId xmlns:r="http://schemas.openxmlformats.org/officeDocument/2006/relationships" id="260" r:id="Ra1af8aac2c654518"/>
    <p:sldId xmlns:r="http://schemas.openxmlformats.org/officeDocument/2006/relationships" id="261" r:id="R8acd48ec31a6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d854f874a4b51" /><Relationship Type="http://schemas.openxmlformats.org/officeDocument/2006/relationships/slide" Target="/ppt/slides/slide1.xml" Id="Rabad611ff9384edd" /><Relationship Type="http://schemas.openxmlformats.org/officeDocument/2006/relationships/slide" Target="/ppt/slides/slide2.xml" Id="R1b895c2702b94086" /><Relationship Type="http://schemas.openxmlformats.org/officeDocument/2006/relationships/slide" Target="/ppt/slides/slide3.xml" Id="R0ca4f37344284362" /><Relationship Type="http://schemas.openxmlformats.org/officeDocument/2006/relationships/slide" Target="/ppt/slides/slide4.xml" Id="R5bccb2a33871474a" /><Relationship Type="http://schemas.openxmlformats.org/officeDocument/2006/relationships/slide" Target="/ppt/slides/slide5.xml" Id="Ra1af8aac2c654518" /><Relationship Type="http://schemas.openxmlformats.org/officeDocument/2006/relationships/slide" Target="/ppt/slides/slide6.xml" Id="R8acd48ec31a6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2cea752cd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566d0a0414395" /><Relationship Type="http://schemas.openxmlformats.org/officeDocument/2006/relationships/theme" Target="/ppt/slideMasters/theme/theme1.xml" Id="R57447fa4428c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566d0a041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a316471f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d3fc818a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1f8d1c1f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5f2aca7c1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56e6f0599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27cb2cf99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994 984 713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