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6afaf3b7184c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57d625e89346f9"/>
  </p:sldMasterIdLst>
  <p:sldIdLst>
    <p:sldId xmlns:r="http://schemas.openxmlformats.org/officeDocument/2006/relationships" id="256" r:id="Ra1eded0c6e3944dc"/>
    <p:sldId xmlns:r="http://schemas.openxmlformats.org/officeDocument/2006/relationships" id="257" r:id="R7edcb903439349c1"/>
    <p:sldId xmlns:r="http://schemas.openxmlformats.org/officeDocument/2006/relationships" id="258" r:id="R82e0c99996b94a7c"/>
    <p:sldId xmlns:r="http://schemas.openxmlformats.org/officeDocument/2006/relationships" id="259" r:id="R9c49fd2e67784604"/>
    <p:sldId xmlns:r="http://schemas.openxmlformats.org/officeDocument/2006/relationships" id="260" r:id="Rea772219bd454ce1"/>
    <p:sldId xmlns:r="http://schemas.openxmlformats.org/officeDocument/2006/relationships" id="261" r:id="R627ea336d75a4b7e"/>
    <p:sldId xmlns:r="http://schemas.openxmlformats.org/officeDocument/2006/relationships" id="262" r:id="R541598f470ae47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57d625e89346f9" /><Relationship Type="http://schemas.openxmlformats.org/officeDocument/2006/relationships/slide" Target="/ppt/slides/slide1.xml" Id="Ra1eded0c6e3944dc" /><Relationship Type="http://schemas.openxmlformats.org/officeDocument/2006/relationships/slide" Target="/ppt/slides/slide2.xml" Id="R7edcb903439349c1" /><Relationship Type="http://schemas.openxmlformats.org/officeDocument/2006/relationships/slide" Target="/ppt/slides/slide3.xml" Id="R82e0c99996b94a7c" /><Relationship Type="http://schemas.openxmlformats.org/officeDocument/2006/relationships/slide" Target="/ppt/slides/slide4.xml" Id="R9c49fd2e67784604" /><Relationship Type="http://schemas.openxmlformats.org/officeDocument/2006/relationships/slide" Target="/ppt/slides/slide5.xml" Id="Rea772219bd454ce1" /><Relationship Type="http://schemas.openxmlformats.org/officeDocument/2006/relationships/slide" Target="/ppt/slides/slide6.xml" Id="R627ea336d75a4b7e" /><Relationship Type="http://schemas.openxmlformats.org/officeDocument/2006/relationships/slide" Target="/ppt/slides/slide7.xml" Id="R541598f470ae47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136c65a2194e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111083b3a4efd" /><Relationship Type="http://schemas.openxmlformats.org/officeDocument/2006/relationships/theme" Target="/ppt/slideMasters/theme/theme1.xml" Id="Re0a3dad1e17f41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f111083b3a4e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86b8216da47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c17c17a2b42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b9288fb6345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1105381c94c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c812fe2584b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1fd503b2f49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99620957344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BREDESEN OPSET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BREDESEN OPSET REGNSKAP AS ble etablert [år] og holder til i Kirkenær.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1 555 900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−188 908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−188 908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1 551 274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BREDESEN OPSET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94 94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gunn@bredesenopset.no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994 906 097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