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95e02f053e4c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c110b9fe7b438e"/>
  </p:sldMasterIdLst>
  <p:sldIdLst>
    <p:sldId xmlns:r="http://schemas.openxmlformats.org/officeDocument/2006/relationships" id="256" r:id="R9c6f38ccd3a444bf"/>
    <p:sldId xmlns:r="http://schemas.openxmlformats.org/officeDocument/2006/relationships" id="257" r:id="R86eff2c7ed23478c"/>
    <p:sldId xmlns:r="http://schemas.openxmlformats.org/officeDocument/2006/relationships" id="258" r:id="R09d9c5ca30bf41d1"/>
    <p:sldId xmlns:r="http://schemas.openxmlformats.org/officeDocument/2006/relationships" id="259" r:id="Rb8779c51eb4f446f"/>
    <p:sldId xmlns:r="http://schemas.openxmlformats.org/officeDocument/2006/relationships" id="260" r:id="R3760a0e04ce34f2a"/>
    <p:sldId xmlns:r="http://schemas.openxmlformats.org/officeDocument/2006/relationships" id="261" r:id="Rcdc7f19027a34698"/>
    <p:sldId xmlns:r="http://schemas.openxmlformats.org/officeDocument/2006/relationships" id="262" r:id="Rfd7366ba1a8e47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c110b9fe7b438e" /><Relationship Type="http://schemas.openxmlformats.org/officeDocument/2006/relationships/slide" Target="/ppt/slides/slide1.xml" Id="R9c6f38ccd3a444bf" /><Relationship Type="http://schemas.openxmlformats.org/officeDocument/2006/relationships/slide" Target="/ppt/slides/slide2.xml" Id="R86eff2c7ed23478c" /><Relationship Type="http://schemas.openxmlformats.org/officeDocument/2006/relationships/slide" Target="/ppt/slides/slide3.xml" Id="R09d9c5ca30bf41d1" /><Relationship Type="http://schemas.openxmlformats.org/officeDocument/2006/relationships/slide" Target="/ppt/slides/slide4.xml" Id="Rb8779c51eb4f446f" /><Relationship Type="http://schemas.openxmlformats.org/officeDocument/2006/relationships/slide" Target="/ppt/slides/slide5.xml" Id="R3760a0e04ce34f2a" /><Relationship Type="http://schemas.openxmlformats.org/officeDocument/2006/relationships/slide" Target="/ppt/slides/slide6.xml" Id="Rcdc7f19027a34698" /><Relationship Type="http://schemas.openxmlformats.org/officeDocument/2006/relationships/slide" Target="/ppt/slides/slide7.xml" Id="Rfd7366ba1a8e47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6795907d8b49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b63d7ee444a1e" /><Relationship Type="http://schemas.openxmlformats.org/officeDocument/2006/relationships/theme" Target="/ppt/slideMasters/theme/theme1.xml" Id="R13ad2bfa88f948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ab63d7ee444a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de474f05d4a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b0f5dc34e45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d30ef60004c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b029d88fb47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e9bd81db74a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ab2309d204b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bb8b0f9cf45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MM HOLDING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518 066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10 398 184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10 800 627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BJERVE  –  99,4 %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ODDFRID GURI BJERVE  –  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Vassbygdvegen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7512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994 895 923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 HOLDING AS</a:t>
            </a:r>
          </a:p>
        </p:txBody>
      </p:sp>
    </p:spTree>
  </p:cSld>
  <p:clrMapOvr>
    <a:masterClrMapping xmlns:a="http://schemas.openxmlformats.org/drawingml/2006/main"/>
  </p:clrMapOvr>
</p:sld>
</file>