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c3d8f5a42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cfcd9594e4bd5"/>
  </p:sldMasterIdLst>
  <p:sldIdLst>
    <p:sldId xmlns:r="http://schemas.openxmlformats.org/officeDocument/2006/relationships" id="256" r:id="Rbc7f13394c9a4a8d"/>
    <p:sldId xmlns:r="http://schemas.openxmlformats.org/officeDocument/2006/relationships" id="257" r:id="Rdf0a4c8cd86846ce"/>
    <p:sldId xmlns:r="http://schemas.openxmlformats.org/officeDocument/2006/relationships" id="258" r:id="R94a6881a96614d83"/>
    <p:sldId xmlns:r="http://schemas.openxmlformats.org/officeDocument/2006/relationships" id="259" r:id="Re94ec110d13143f1"/>
    <p:sldId xmlns:r="http://schemas.openxmlformats.org/officeDocument/2006/relationships" id="260" r:id="Rf3099001a84345a2"/>
    <p:sldId xmlns:r="http://schemas.openxmlformats.org/officeDocument/2006/relationships" id="261" r:id="Rd491046002e04085"/>
    <p:sldId xmlns:r="http://schemas.openxmlformats.org/officeDocument/2006/relationships" id="262" r:id="R2168173255c0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cfcd9594e4bd5" /><Relationship Type="http://schemas.openxmlformats.org/officeDocument/2006/relationships/slide" Target="/ppt/slides/slide1.xml" Id="Rbc7f13394c9a4a8d" /><Relationship Type="http://schemas.openxmlformats.org/officeDocument/2006/relationships/slide" Target="/ppt/slides/slide2.xml" Id="Rdf0a4c8cd86846ce" /><Relationship Type="http://schemas.openxmlformats.org/officeDocument/2006/relationships/slide" Target="/ppt/slides/slide3.xml" Id="R94a6881a96614d83" /><Relationship Type="http://schemas.openxmlformats.org/officeDocument/2006/relationships/slide" Target="/ppt/slides/slide4.xml" Id="Re94ec110d13143f1" /><Relationship Type="http://schemas.openxmlformats.org/officeDocument/2006/relationships/slide" Target="/ppt/slides/slide5.xml" Id="Rf3099001a84345a2" /><Relationship Type="http://schemas.openxmlformats.org/officeDocument/2006/relationships/slide" Target="/ppt/slides/slide6.xml" Id="Rd491046002e04085" /><Relationship Type="http://schemas.openxmlformats.org/officeDocument/2006/relationships/slide" Target="/ppt/slides/slide7.xml" Id="R2168173255c0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b7da0bc9d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f381a1f1b461c" /><Relationship Type="http://schemas.openxmlformats.org/officeDocument/2006/relationships/theme" Target="/ppt/slideMasters/theme/theme1.xml" Id="R08d789efe323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f381a1f1b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4ba8c640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48f8cc03f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9dc8c39e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ff98369c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9b1ec7f1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4e637c0c1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a6a9c8eee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ÅSTA BJERVE SPJØTVOLL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