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2593cb025b4d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a4480dba9c4dc6"/>
  </p:sldMasterIdLst>
  <p:sldIdLst>
    <p:sldId xmlns:r="http://schemas.openxmlformats.org/officeDocument/2006/relationships" id="256" r:id="R397a3ed4f76a4f0d"/>
    <p:sldId xmlns:r="http://schemas.openxmlformats.org/officeDocument/2006/relationships" id="257" r:id="Rd3939d7c9b1c4834"/>
    <p:sldId xmlns:r="http://schemas.openxmlformats.org/officeDocument/2006/relationships" id="258" r:id="R328d987e55fb4041"/>
    <p:sldId xmlns:r="http://schemas.openxmlformats.org/officeDocument/2006/relationships" id="259" r:id="R75ebabe6164f4c44"/>
    <p:sldId xmlns:r="http://schemas.openxmlformats.org/officeDocument/2006/relationships" id="260" r:id="Re9116d5a29854da3"/>
    <p:sldId xmlns:r="http://schemas.openxmlformats.org/officeDocument/2006/relationships" id="261" r:id="R97cb029103c544ae"/>
    <p:sldId xmlns:r="http://schemas.openxmlformats.org/officeDocument/2006/relationships" id="262" r:id="R39ebeab162524e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a4480dba9c4dc6" /><Relationship Type="http://schemas.openxmlformats.org/officeDocument/2006/relationships/slide" Target="/ppt/slides/slide1.xml" Id="R397a3ed4f76a4f0d" /><Relationship Type="http://schemas.openxmlformats.org/officeDocument/2006/relationships/slide" Target="/ppt/slides/slide2.xml" Id="Rd3939d7c9b1c4834" /><Relationship Type="http://schemas.openxmlformats.org/officeDocument/2006/relationships/slide" Target="/ppt/slides/slide3.xml" Id="R328d987e55fb4041" /><Relationship Type="http://schemas.openxmlformats.org/officeDocument/2006/relationships/slide" Target="/ppt/slides/slide4.xml" Id="R75ebabe6164f4c44" /><Relationship Type="http://schemas.openxmlformats.org/officeDocument/2006/relationships/slide" Target="/ppt/slides/slide5.xml" Id="Re9116d5a29854da3" /><Relationship Type="http://schemas.openxmlformats.org/officeDocument/2006/relationships/slide" Target="/ppt/slides/slide6.xml" Id="R97cb029103c544ae" /><Relationship Type="http://schemas.openxmlformats.org/officeDocument/2006/relationships/slide" Target="/ppt/slides/slide7.xml" Id="R39ebeab162524e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20043296b4a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d9c48a5234579" /><Relationship Type="http://schemas.openxmlformats.org/officeDocument/2006/relationships/theme" Target="/ppt/slideMasters/theme/theme1.xml" Id="R4933961b837440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7d9c48a52345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22e93766146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9a7a9083448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1346a2eb44d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a9ae212ab44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f18314075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dae64feb841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b07925af44a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CBS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CBS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481 766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10 116 713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10 419 155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BJERVE SIMONS  –  99,4 %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ODDFRID GURI BJERVE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Vassbygdvegen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994 895 869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CBS HOLDING AS</a:t>
            </a:r>
          </a:p>
        </p:txBody>
      </p:sp>
    </p:spTree>
  </p:cSld>
  <p:clrMapOvr>
    <a:masterClrMapping xmlns:a="http://schemas.openxmlformats.org/drawingml/2006/main"/>
  </p:clrMapOvr>
</p:sld>
</file>