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4ecf76776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1c0e0f71449a0"/>
  </p:sldMasterIdLst>
  <p:sldIdLst>
    <p:sldId xmlns:r="http://schemas.openxmlformats.org/officeDocument/2006/relationships" id="256" r:id="Rb3eaee4c315b4752"/>
    <p:sldId xmlns:r="http://schemas.openxmlformats.org/officeDocument/2006/relationships" id="257" r:id="R62f09590ff2f47b9"/>
    <p:sldId xmlns:r="http://schemas.openxmlformats.org/officeDocument/2006/relationships" id="258" r:id="Re3f850d2de834e8a"/>
    <p:sldId xmlns:r="http://schemas.openxmlformats.org/officeDocument/2006/relationships" id="259" r:id="R7c65e3963efc4a99"/>
    <p:sldId xmlns:r="http://schemas.openxmlformats.org/officeDocument/2006/relationships" id="260" r:id="Red4c275b3dcd4417"/>
    <p:sldId xmlns:r="http://schemas.openxmlformats.org/officeDocument/2006/relationships" id="261" r:id="R0c48f5f880724329"/>
    <p:sldId xmlns:r="http://schemas.openxmlformats.org/officeDocument/2006/relationships" id="262" r:id="R640375e3b22c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1c0e0f71449a0" /><Relationship Type="http://schemas.openxmlformats.org/officeDocument/2006/relationships/slide" Target="/ppt/slides/slide1.xml" Id="Rb3eaee4c315b4752" /><Relationship Type="http://schemas.openxmlformats.org/officeDocument/2006/relationships/slide" Target="/ppt/slides/slide2.xml" Id="R62f09590ff2f47b9" /><Relationship Type="http://schemas.openxmlformats.org/officeDocument/2006/relationships/slide" Target="/ppt/slides/slide3.xml" Id="Re3f850d2de834e8a" /><Relationship Type="http://schemas.openxmlformats.org/officeDocument/2006/relationships/slide" Target="/ppt/slides/slide4.xml" Id="R7c65e3963efc4a99" /><Relationship Type="http://schemas.openxmlformats.org/officeDocument/2006/relationships/slide" Target="/ppt/slides/slide5.xml" Id="Red4c275b3dcd4417" /><Relationship Type="http://schemas.openxmlformats.org/officeDocument/2006/relationships/slide" Target="/ppt/slides/slide6.xml" Id="R0c48f5f880724329" /><Relationship Type="http://schemas.openxmlformats.org/officeDocument/2006/relationships/slide" Target="/ppt/slides/slide7.xml" Id="R640375e3b22c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aefaf16d7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5a62ded545ba" /><Relationship Type="http://schemas.openxmlformats.org/officeDocument/2006/relationships/theme" Target="/ppt/slideMasters/theme/theme1.xml" Id="Rf4d72fbb8744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35a62ded5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ff83a8d68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1139c630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1b7fc6ac8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f6eae08c4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95b825fe143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552c34849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715c0962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METACON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METACON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−444 936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−24 518 746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21 188 468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21 274 017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LISE-METTE GUNDERSEN AAS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OLAV AAS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LENE-MARIE AAS  –  17,5 %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Losfjellet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1676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lise.aas@metaconholding.no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994 894 722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METACON HOLDING AS</a:t>
            </a:r>
          </a:p>
        </p:txBody>
      </p:sp>
    </p:spTree>
  </p:cSld>
  <p:clrMapOvr>
    <a:masterClrMapping xmlns:a="http://schemas.openxmlformats.org/drawingml/2006/main"/>
  </p:clrMapOvr>
</p:sld>
</file>