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808934aae43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5b186c46a403a"/>
  </p:sldMasterIdLst>
  <p:sldIdLst>
    <p:sldId xmlns:r="http://schemas.openxmlformats.org/officeDocument/2006/relationships" id="256" r:id="R15e8697cd4324eb1"/>
    <p:sldId xmlns:r="http://schemas.openxmlformats.org/officeDocument/2006/relationships" id="257" r:id="R5fed96e1dec84ae3"/>
    <p:sldId xmlns:r="http://schemas.openxmlformats.org/officeDocument/2006/relationships" id="258" r:id="R22099f382bc8432e"/>
    <p:sldId xmlns:r="http://schemas.openxmlformats.org/officeDocument/2006/relationships" id="259" r:id="R780a5610abfd4d57"/>
    <p:sldId xmlns:r="http://schemas.openxmlformats.org/officeDocument/2006/relationships" id="260" r:id="R83df622da5824ccf"/>
    <p:sldId xmlns:r="http://schemas.openxmlformats.org/officeDocument/2006/relationships" id="261" r:id="R86148411b03e40d1"/>
    <p:sldId xmlns:r="http://schemas.openxmlformats.org/officeDocument/2006/relationships" id="262" r:id="Rfab6e8469dc449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5b186c46a403a" /><Relationship Type="http://schemas.openxmlformats.org/officeDocument/2006/relationships/slide" Target="/ppt/slides/slide1.xml" Id="R15e8697cd4324eb1" /><Relationship Type="http://schemas.openxmlformats.org/officeDocument/2006/relationships/slide" Target="/ppt/slides/slide2.xml" Id="R5fed96e1dec84ae3" /><Relationship Type="http://schemas.openxmlformats.org/officeDocument/2006/relationships/slide" Target="/ppt/slides/slide3.xml" Id="R22099f382bc8432e" /><Relationship Type="http://schemas.openxmlformats.org/officeDocument/2006/relationships/slide" Target="/ppt/slides/slide4.xml" Id="R780a5610abfd4d57" /><Relationship Type="http://schemas.openxmlformats.org/officeDocument/2006/relationships/slide" Target="/ppt/slides/slide5.xml" Id="R83df622da5824ccf" /><Relationship Type="http://schemas.openxmlformats.org/officeDocument/2006/relationships/slide" Target="/ppt/slides/slide6.xml" Id="R86148411b03e40d1" /><Relationship Type="http://schemas.openxmlformats.org/officeDocument/2006/relationships/slide" Target="/ppt/slides/slide7.xml" Id="Rfab6e8469dc449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7eb77104d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b33d30ec4a67" /><Relationship Type="http://schemas.openxmlformats.org/officeDocument/2006/relationships/theme" Target="/ppt/slideMasters/theme/theme1.xml" Id="Rf527d9c14a984c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0b33d30ec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e9582a1f5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f53f8a111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50dcdaa8348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d18fd7794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0b3e15780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9f774243e42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97e72e078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VARDEMYR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VARDEMYR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−3 220 204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25 907 924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26 896 119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TERJE HAUGEBERG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ENGENESS HAUGEBERG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ENGENESS HAUGEBERG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Eikesetveien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994 888 730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VARDEMYR AS</a:t>
            </a:r>
          </a:p>
        </p:txBody>
      </p:sp>
    </p:spTree>
  </p:cSld>
  <p:clrMapOvr>
    <a:masterClrMapping xmlns:a="http://schemas.openxmlformats.org/drawingml/2006/main"/>
  </p:clrMapOvr>
</p:sld>
</file>