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f65973ef4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30368518a41ff"/>
  </p:sldMasterIdLst>
  <p:sldIdLst>
    <p:sldId xmlns:r="http://schemas.openxmlformats.org/officeDocument/2006/relationships" id="256" r:id="R01b24a33f4834f8d"/>
    <p:sldId xmlns:r="http://schemas.openxmlformats.org/officeDocument/2006/relationships" id="257" r:id="R285814de3eab4ff4"/>
    <p:sldId xmlns:r="http://schemas.openxmlformats.org/officeDocument/2006/relationships" id="258" r:id="Rd93360ef95e540e2"/>
    <p:sldId xmlns:r="http://schemas.openxmlformats.org/officeDocument/2006/relationships" id="259" r:id="R7f7ac55c991d4eeb"/>
    <p:sldId xmlns:r="http://schemas.openxmlformats.org/officeDocument/2006/relationships" id="260" r:id="R051eb93bf0b542e2"/>
    <p:sldId xmlns:r="http://schemas.openxmlformats.org/officeDocument/2006/relationships" id="261" r:id="R9f058d38d14d4954"/>
    <p:sldId xmlns:r="http://schemas.openxmlformats.org/officeDocument/2006/relationships" id="262" r:id="Rcf4d010cc9da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30368518a41ff" /><Relationship Type="http://schemas.openxmlformats.org/officeDocument/2006/relationships/slide" Target="/ppt/slides/slide1.xml" Id="R01b24a33f4834f8d" /><Relationship Type="http://schemas.openxmlformats.org/officeDocument/2006/relationships/slide" Target="/ppt/slides/slide2.xml" Id="R285814de3eab4ff4" /><Relationship Type="http://schemas.openxmlformats.org/officeDocument/2006/relationships/slide" Target="/ppt/slides/slide3.xml" Id="Rd93360ef95e540e2" /><Relationship Type="http://schemas.openxmlformats.org/officeDocument/2006/relationships/slide" Target="/ppt/slides/slide4.xml" Id="R7f7ac55c991d4eeb" /><Relationship Type="http://schemas.openxmlformats.org/officeDocument/2006/relationships/slide" Target="/ppt/slides/slide5.xml" Id="R051eb93bf0b542e2" /><Relationship Type="http://schemas.openxmlformats.org/officeDocument/2006/relationships/slide" Target="/ppt/slides/slide6.xml" Id="R9f058d38d14d4954" /><Relationship Type="http://schemas.openxmlformats.org/officeDocument/2006/relationships/slide" Target="/ppt/slides/slide7.xml" Id="Rcf4d010cc9da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0cf6916e5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ed147fd44e92" /><Relationship Type="http://schemas.openxmlformats.org/officeDocument/2006/relationships/theme" Target="/ppt/slideMasters/theme/theme1.xml" Id="Rb95e1bbedaf8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4ed147fd4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fbcfc04e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f0e9ab51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c69e3757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ef23e4b3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4d58b637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e4757bea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d4e73184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