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6016055930244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d922b729c954e47"/>
  </p:sldMasterIdLst>
  <p:sldIdLst>
    <p:sldId xmlns:r="http://schemas.openxmlformats.org/officeDocument/2006/relationships" id="256" r:id="R2ee1eeb295334bea"/>
    <p:sldId xmlns:r="http://schemas.openxmlformats.org/officeDocument/2006/relationships" id="257" r:id="R5112af9919414cf9"/>
    <p:sldId xmlns:r="http://schemas.openxmlformats.org/officeDocument/2006/relationships" id="258" r:id="R7b8c0f0b9d3a477d"/>
    <p:sldId xmlns:r="http://schemas.openxmlformats.org/officeDocument/2006/relationships" id="259" r:id="Rbca0379105f64685"/>
    <p:sldId xmlns:r="http://schemas.openxmlformats.org/officeDocument/2006/relationships" id="260" r:id="R8eebc56824fa492c"/>
    <p:sldId xmlns:r="http://schemas.openxmlformats.org/officeDocument/2006/relationships" id="261" r:id="R7299d366388a4014"/>
    <p:sldId xmlns:r="http://schemas.openxmlformats.org/officeDocument/2006/relationships" id="262" r:id="R8de4572976aa42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d922b729c954e47" /><Relationship Type="http://schemas.openxmlformats.org/officeDocument/2006/relationships/slide" Target="/ppt/slides/slide1.xml" Id="R2ee1eeb295334bea" /><Relationship Type="http://schemas.openxmlformats.org/officeDocument/2006/relationships/slide" Target="/ppt/slides/slide2.xml" Id="R5112af9919414cf9" /><Relationship Type="http://schemas.openxmlformats.org/officeDocument/2006/relationships/slide" Target="/ppt/slides/slide3.xml" Id="R7b8c0f0b9d3a477d" /><Relationship Type="http://schemas.openxmlformats.org/officeDocument/2006/relationships/slide" Target="/ppt/slides/slide4.xml" Id="Rbca0379105f64685" /><Relationship Type="http://schemas.openxmlformats.org/officeDocument/2006/relationships/slide" Target="/ppt/slides/slide5.xml" Id="R8eebc56824fa492c" /><Relationship Type="http://schemas.openxmlformats.org/officeDocument/2006/relationships/slide" Target="/ppt/slides/slide6.xml" Id="R7299d366388a4014" /><Relationship Type="http://schemas.openxmlformats.org/officeDocument/2006/relationships/slide" Target="/ppt/slides/slide7.xml" Id="R8de4572976aa42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18402df57047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f0d9c08a244e63" /><Relationship Type="http://schemas.openxmlformats.org/officeDocument/2006/relationships/theme" Target="/ppt/slideMasters/theme/theme1.xml" Id="R408f6da6d8494e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cf0d9c08a244e6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2d10c09ef142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c0a0d91464e3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634ef5e819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25c8e4886243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680838c60c4b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683d57bb78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bc77aabe7d4a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BJØLSTADMO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BJØLSTADMO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BJØLSTADMO INVEST AS ble etablert [år] og holder til i Heidal.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BJØLSTADMO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BJØLSTADMO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BJØLSTADMO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1 749 413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−95 211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9 020 094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22 528 241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BJØLSTADMO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 KRISTEN GARMO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JEVNHEIM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BJØLSTADMO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Heidalsvegen 1807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2676 Heidal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jkg@striestrommer.no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994 865 455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BJØLSTADMO INVEST AS</a:t>
            </a:r>
          </a:p>
        </p:txBody>
      </p:sp>
    </p:spTree>
  </p:cSld>
  <p:clrMapOvr>
    <a:masterClrMapping xmlns:a="http://schemas.openxmlformats.org/drawingml/2006/main"/>
  </p:clrMapOvr>
</p:sld>
</file>