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338b84ce34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a3f9ccd9f42d2"/>
  </p:sldMasterIdLst>
  <p:sldIdLst>
    <p:sldId xmlns:r="http://schemas.openxmlformats.org/officeDocument/2006/relationships" id="256" r:id="R9ca50dfea13d4676"/>
    <p:sldId xmlns:r="http://schemas.openxmlformats.org/officeDocument/2006/relationships" id="257" r:id="R23c0cb426eed404e"/>
    <p:sldId xmlns:r="http://schemas.openxmlformats.org/officeDocument/2006/relationships" id="258" r:id="R4e828503c89247f6"/>
    <p:sldId xmlns:r="http://schemas.openxmlformats.org/officeDocument/2006/relationships" id="259" r:id="R7e730ef50750479b"/>
    <p:sldId xmlns:r="http://schemas.openxmlformats.org/officeDocument/2006/relationships" id="260" r:id="Re7cc7d5c9c5e472d"/>
    <p:sldId xmlns:r="http://schemas.openxmlformats.org/officeDocument/2006/relationships" id="261" r:id="R1ff7aa81ceca47ef"/>
    <p:sldId xmlns:r="http://schemas.openxmlformats.org/officeDocument/2006/relationships" id="262" r:id="R2888541d4f8649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a3f9ccd9f42d2" /><Relationship Type="http://schemas.openxmlformats.org/officeDocument/2006/relationships/slide" Target="/ppt/slides/slide1.xml" Id="R9ca50dfea13d4676" /><Relationship Type="http://schemas.openxmlformats.org/officeDocument/2006/relationships/slide" Target="/ppt/slides/slide2.xml" Id="R23c0cb426eed404e" /><Relationship Type="http://schemas.openxmlformats.org/officeDocument/2006/relationships/slide" Target="/ppt/slides/slide3.xml" Id="R4e828503c89247f6" /><Relationship Type="http://schemas.openxmlformats.org/officeDocument/2006/relationships/slide" Target="/ppt/slides/slide4.xml" Id="R7e730ef50750479b" /><Relationship Type="http://schemas.openxmlformats.org/officeDocument/2006/relationships/slide" Target="/ppt/slides/slide5.xml" Id="Re7cc7d5c9c5e472d" /><Relationship Type="http://schemas.openxmlformats.org/officeDocument/2006/relationships/slide" Target="/ppt/slides/slide6.xml" Id="R1ff7aa81ceca47ef" /><Relationship Type="http://schemas.openxmlformats.org/officeDocument/2006/relationships/slide" Target="/ppt/slides/slide7.xml" Id="R2888541d4f8649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9948aa45f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5a0472d84ce9" /><Relationship Type="http://schemas.openxmlformats.org/officeDocument/2006/relationships/theme" Target="/ppt/slideMasters/theme/theme1.xml" Id="R11920f59ec95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f5a0472d8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33d1c62c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6601802b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7d6e428d2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b28c2c55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d9ae29c3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00d2ff060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962202444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SÖTA BROR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KÖRLING MATS INGEMAR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Vigvollåsen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62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994 858 653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SÖTA BROR AS</a:t>
            </a:r>
          </a:p>
        </p:txBody>
      </p:sp>
    </p:spTree>
  </p:cSld>
  <p:clrMapOvr>
    <a:masterClrMapping xmlns:a="http://schemas.openxmlformats.org/drawingml/2006/main"/>
  </p:clrMapOvr>
</p:sld>
</file>