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ec05f70f6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baf834f67442f"/>
  </p:sldMasterIdLst>
  <p:sldIdLst>
    <p:sldId xmlns:r="http://schemas.openxmlformats.org/officeDocument/2006/relationships" id="256" r:id="R2c19e50103e44546"/>
    <p:sldId xmlns:r="http://schemas.openxmlformats.org/officeDocument/2006/relationships" id="257" r:id="R0356a6666ef84184"/>
    <p:sldId xmlns:r="http://schemas.openxmlformats.org/officeDocument/2006/relationships" id="258" r:id="R2e31255d401a4632"/>
    <p:sldId xmlns:r="http://schemas.openxmlformats.org/officeDocument/2006/relationships" id="259" r:id="R15cc3dcc71d745f1"/>
    <p:sldId xmlns:r="http://schemas.openxmlformats.org/officeDocument/2006/relationships" id="260" r:id="R2f23e622eae845ee"/>
    <p:sldId xmlns:r="http://schemas.openxmlformats.org/officeDocument/2006/relationships" id="261" r:id="R0e93c274c86d457b"/>
    <p:sldId xmlns:r="http://schemas.openxmlformats.org/officeDocument/2006/relationships" id="262" r:id="R48225aac49ae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baf834f67442f" /><Relationship Type="http://schemas.openxmlformats.org/officeDocument/2006/relationships/slide" Target="/ppt/slides/slide1.xml" Id="R2c19e50103e44546" /><Relationship Type="http://schemas.openxmlformats.org/officeDocument/2006/relationships/slide" Target="/ppt/slides/slide2.xml" Id="R0356a6666ef84184" /><Relationship Type="http://schemas.openxmlformats.org/officeDocument/2006/relationships/slide" Target="/ppt/slides/slide3.xml" Id="R2e31255d401a4632" /><Relationship Type="http://schemas.openxmlformats.org/officeDocument/2006/relationships/slide" Target="/ppt/slides/slide4.xml" Id="R15cc3dcc71d745f1" /><Relationship Type="http://schemas.openxmlformats.org/officeDocument/2006/relationships/slide" Target="/ppt/slides/slide5.xml" Id="R2f23e622eae845ee" /><Relationship Type="http://schemas.openxmlformats.org/officeDocument/2006/relationships/slide" Target="/ppt/slides/slide6.xml" Id="R0e93c274c86d457b" /><Relationship Type="http://schemas.openxmlformats.org/officeDocument/2006/relationships/slide" Target="/ppt/slides/slide7.xml" Id="R48225aac49ae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5ec658d21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06bdedc744789" /><Relationship Type="http://schemas.openxmlformats.org/officeDocument/2006/relationships/theme" Target="/ppt/slideMasters/theme/theme1.xml" Id="R66f3a14abd06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06bdedc74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264f2d7d1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d3001a76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d859e119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5b60629d5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fefd0eef8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b6d8c925a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6e86b42f45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BENELOS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BENELOS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8 231 695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LARS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BENEDICTE SKÅLNES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SEVERIN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THALE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SKÅLNES TIRIL MATHILDE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Lars-Olav Skålnes, Storetveitvegen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5231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23 48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los@revisor-partner.no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BENELOS AS</a:t>
            </a:r>
          </a:p>
        </p:txBody>
      </p:sp>
    </p:spTree>
  </p:cSld>
  <p:clrMapOvr>
    <a:masterClrMapping xmlns:a="http://schemas.openxmlformats.org/drawingml/2006/main"/>
  </p:clrMapOvr>
</p:sld>
</file>