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83f572712348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f843845b9242c4"/>
  </p:sldMasterIdLst>
  <p:sldIdLst>
    <p:sldId xmlns:r="http://schemas.openxmlformats.org/officeDocument/2006/relationships" id="256" r:id="Re7e78d8f4be84042"/>
    <p:sldId xmlns:r="http://schemas.openxmlformats.org/officeDocument/2006/relationships" id="257" r:id="R259590dcfcc440a8"/>
    <p:sldId xmlns:r="http://schemas.openxmlformats.org/officeDocument/2006/relationships" id="258" r:id="R85b0dc069ffe4ab3"/>
    <p:sldId xmlns:r="http://schemas.openxmlformats.org/officeDocument/2006/relationships" id="259" r:id="R1eb5ec7671404a20"/>
    <p:sldId xmlns:r="http://schemas.openxmlformats.org/officeDocument/2006/relationships" id="260" r:id="Ra5a79118c6ea488c"/>
    <p:sldId xmlns:r="http://schemas.openxmlformats.org/officeDocument/2006/relationships" id="261" r:id="Rc9d8ed8bf72342a0"/>
    <p:sldId xmlns:r="http://schemas.openxmlformats.org/officeDocument/2006/relationships" id="262" r:id="R35f71fb035934c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f843845b9242c4" /><Relationship Type="http://schemas.openxmlformats.org/officeDocument/2006/relationships/slide" Target="/ppt/slides/slide1.xml" Id="Re7e78d8f4be84042" /><Relationship Type="http://schemas.openxmlformats.org/officeDocument/2006/relationships/slide" Target="/ppt/slides/slide2.xml" Id="R259590dcfcc440a8" /><Relationship Type="http://schemas.openxmlformats.org/officeDocument/2006/relationships/slide" Target="/ppt/slides/slide3.xml" Id="R85b0dc069ffe4ab3" /><Relationship Type="http://schemas.openxmlformats.org/officeDocument/2006/relationships/slide" Target="/ppt/slides/slide4.xml" Id="R1eb5ec7671404a20" /><Relationship Type="http://schemas.openxmlformats.org/officeDocument/2006/relationships/slide" Target="/ppt/slides/slide5.xml" Id="Ra5a79118c6ea488c" /><Relationship Type="http://schemas.openxmlformats.org/officeDocument/2006/relationships/slide" Target="/ppt/slides/slide6.xml" Id="Rc9d8ed8bf72342a0" /><Relationship Type="http://schemas.openxmlformats.org/officeDocument/2006/relationships/slide" Target="/ppt/slides/slide7.xml" Id="R35f71fb035934c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9f7d01085345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8f2bc96864894" /><Relationship Type="http://schemas.openxmlformats.org/officeDocument/2006/relationships/theme" Target="/ppt/slideMasters/theme/theme1.xml" Id="Re6534e8f12b04a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48f2bc968648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e31c28bbc43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98353a6a64e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43a1b8e7347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b4314290647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e436991de4b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fb3756f0a47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203a2bf3c46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3 874 348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341 174 602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343 140 780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PÅL GEORG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Merkantilbygg A, Colbjørnsens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994 835 831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PGG AS</a:t>
            </a:r>
          </a:p>
        </p:txBody>
      </p:sp>
    </p:spTree>
  </p:cSld>
  <p:clrMapOvr>
    <a:masterClrMapping xmlns:a="http://schemas.openxmlformats.org/drawingml/2006/main"/>
  </p:clrMapOvr>
</p:sld>
</file>