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a2844146a14a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05da23b773437b"/>
  </p:sldMasterIdLst>
  <p:sldIdLst>
    <p:sldId xmlns:r="http://schemas.openxmlformats.org/officeDocument/2006/relationships" id="256" r:id="Re912a54184d64feb"/>
    <p:sldId xmlns:r="http://schemas.openxmlformats.org/officeDocument/2006/relationships" id="257" r:id="R26a3d75c71cd447f"/>
    <p:sldId xmlns:r="http://schemas.openxmlformats.org/officeDocument/2006/relationships" id="258" r:id="Rafdb64a4879c44b4"/>
    <p:sldId xmlns:r="http://schemas.openxmlformats.org/officeDocument/2006/relationships" id="259" r:id="R154d8df27dd84363"/>
    <p:sldId xmlns:r="http://schemas.openxmlformats.org/officeDocument/2006/relationships" id="260" r:id="Rdd649fb0fb8e4f96"/>
    <p:sldId xmlns:r="http://schemas.openxmlformats.org/officeDocument/2006/relationships" id="261" r:id="R80c24e5fdd354a2b"/>
    <p:sldId xmlns:r="http://schemas.openxmlformats.org/officeDocument/2006/relationships" id="262" r:id="R3914a845b60f4f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05da23b773437b" /><Relationship Type="http://schemas.openxmlformats.org/officeDocument/2006/relationships/slide" Target="/ppt/slides/slide1.xml" Id="Re912a54184d64feb" /><Relationship Type="http://schemas.openxmlformats.org/officeDocument/2006/relationships/slide" Target="/ppt/slides/slide2.xml" Id="R26a3d75c71cd447f" /><Relationship Type="http://schemas.openxmlformats.org/officeDocument/2006/relationships/slide" Target="/ppt/slides/slide3.xml" Id="Rafdb64a4879c44b4" /><Relationship Type="http://schemas.openxmlformats.org/officeDocument/2006/relationships/slide" Target="/ppt/slides/slide4.xml" Id="R154d8df27dd84363" /><Relationship Type="http://schemas.openxmlformats.org/officeDocument/2006/relationships/slide" Target="/ppt/slides/slide5.xml" Id="Rdd649fb0fb8e4f96" /><Relationship Type="http://schemas.openxmlformats.org/officeDocument/2006/relationships/slide" Target="/ppt/slides/slide6.xml" Id="R80c24e5fdd354a2b" /><Relationship Type="http://schemas.openxmlformats.org/officeDocument/2006/relationships/slide" Target="/ppt/slides/slide7.xml" Id="R3914a845b60f4f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a800cae3c544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a3d2e9a62b48c4" /><Relationship Type="http://schemas.openxmlformats.org/officeDocument/2006/relationships/theme" Target="/ppt/slideMasters/theme/theme1.xml" Id="R5d32a22e672a49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a3d2e9a62b48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1f6e91f1b944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1643aa6e045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953abf000848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a4bfe258e84e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f4bc4144a42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1f37b0480b4e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95e2a433e549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BFV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BFV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BFV REGNSKAP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BFV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BFV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BFV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2 740 604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1 345 069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1 187 169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124 043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1 704 729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BFV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BYGGFORVALTNING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BFV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Bygdøy allé 111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13 52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firmapost@byggforvaltning.no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994 829 939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BFV REGNSKAP AS</a:t>
            </a:r>
          </a:p>
        </p:txBody>
      </p:sp>
    </p:spTree>
  </p:cSld>
  <p:clrMapOvr>
    <a:masterClrMapping xmlns:a="http://schemas.openxmlformats.org/drawingml/2006/main"/>
  </p:clrMapOvr>
</p:sld>
</file>