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ada5a7488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6a7b1c3fd4b1c"/>
  </p:sldMasterIdLst>
  <p:sldIdLst>
    <p:sldId xmlns:r="http://schemas.openxmlformats.org/officeDocument/2006/relationships" id="256" r:id="R71d691773a4e404e"/>
    <p:sldId xmlns:r="http://schemas.openxmlformats.org/officeDocument/2006/relationships" id="257" r:id="R201689525bf34c27"/>
    <p:sldId xmlns:r="http://schemas.openxmlformats.org/officeDocument/2006/relationships" id="258" r:id="Rba048d2d8df54c82"/>
    <p:sldId xmlns:r="http://schemas.openxmlformats.org/officeDocument/2006/relationships" id="259" r:id="Raf71f11bc01745f9"/>
    <p:sldId xmlns:r="http://schemas.openxmlformats.org/officeDocument/2006/relationships" id="260" r:id="R76731e420fb14c44"/>
    <p:sldId xmlns:r="http://schemas.openxmlformats.org/officeDocument/2006/relationships" id="261" r:id="Re22e3f3789b44295"/>
    <p:sldId xmlns:r="http://schemas.openxmlformats.org/officeDocument/2006/relationships" id="262" r:id="Ra5b610a87ef7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6a7b1c3fd4b1c" /><Relationship Type="http://schemas.openxmlformats.org/officeDocument/2006/relationships/slide" Target="/ppt/slides/slide1.xml" Id="R71d691773a4e404e" /><Relationship Type="http://schemas.openxmlformats.org/officeDocument/2006/relationships/slide" Target="/ppt/slides/slide2.xml" Id="R201689525bf34c27" /><Relationship Type="http://schemas.openxmlformats.org/officeDocument/2006/relationships/slide" Target="/ppt/slides/slide3.xml" Id="Rba048d2d8df54c82" /><Relationship Type="http://schemas.openxmlformats.org/officeDocument/2006/relationships/slide" Target="/ppt/slides/slide4.xml" Id="Raf71f11bc01745f9" /><Relationship Type="http://schemas.openxmlformats.org/officeDocument/2006/relationships/slide" Target="/ppt/slides/slide5.xml" Id="R76731e420fb14c44" /><Relationship Type="http://schemas.openxmlformats.org/officeDocument/2006/relationships/slide" Target="/ppt/slides/slide6.xml" Id="Re22e3f3789b44295" /><Relationship Type="http://schemas.openxmlformats.org/officeDocument/2006/relationships/slide" Target="/ppt/slides/slide7.xml" Id="Ra5b610a87ef7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0410a7eb6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2f934bfb4452" /><Relationship Type="http://schemas.openxmlformats.org/officeDocument/2006/relationships/theme" Target="/ppt/slideMasters/theme/theme1.xml" Id="Reeeb93795ea1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82f934bfb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0e5d94fc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5b457c520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a389e579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900156c30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112a459ed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b05d81bf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26fa5acc2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CHROMEO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CHROMEO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994 800 795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