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a62636009304bc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b6374c0c1f140fe"/>
  </p:sldMasterIdLst>
  <p:sldIdLst>
    <p:sldId xmlns:r="http://schemas.openxmlformats.org/officeDocument/2006/relationships" id="256" r:id="R396b5c85879c421c"/>
    <p:sldId xmlns:r="http://schemas.openxmlformats.org/officeDocument/2006/relationships" id="257" r:id="Radda674483424eed"/>
    <p:sldId xmlns:r="http://schemas.openxmlformats.org/officeDocument/2006/relationships" id="258" r:id="R50a9a8f12d874851"/>
    <p:sldId xmlns:r="http://schemas.openxmlformats.org/officeDocument/2006/relationships" id="259" r:id="R005a2c58931f453c"/>
    <p:sldId xmlns:r="http://schemas.openxmlformats.org/officeDocument/2006/relationships" id="260" r:id="R1e27271b3f054eb1"/>
    <p:sldId xmlns:r="http://schemas.openxmlformats.org/officeDocument/2006/relationships" id="261" r:id="R6cf623a530404d51"/>
    <p:sldId xmlns:r="http://schemas.openxmlformats.org/officeDocument/2006/relationships" id="262" r:id="R15643617b8e54b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6374c0c1f140fe" /><Relationship Type="http://schemas.openxmlformats.org/officeDocument/2006/relationships/slide" Target="/ppt/slides/slide1.xml" Id="R396b5c85879c421c" /><Relationship Type="http://schemas.openxmlformats.org/officeDocument/2006/relationships/slide" Target="/ppt/slides/slide2.xml" Id="Radda674483424eed" /><Relationship Type="http://schemas.openxmlformats.org/officeDocument/2006/relationships/slide" Target="/ppt/slides/slide3.xml" Id="R50a9a8f12d874851" /><Relationship Type="http://schemas.openxmlformats.org/officeDocument/2006/relationships/slide" Target="/ppt/slides/slide4.xml" Id="R005a2c58931f453c" /><Relationship Type="http://schemas.openxmlformats.org/officeDocument/2006/relationships/slide" Target="/ppt/slides/slide5.xml" Id="R1e27271b3f054eb1" /><Relationship Type="http://schemas.openxmlformats.org/officeDocument/2006/relationships/slide" Target="/ppt/slides/slide6.xml" Id="R6cf623a530404d51" /><Relationship Type="http://schemas.openxmlformats.org/officeDocument/2006/relationships/slide" Target="/ppt/slides/slide7.xml" Id="R15643617b8e54b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de39a0585c42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85961b283948d5" /><Relationship Type="http://schemas.openxmlformats.org/officeDocument/2006/relationships/theme" Target="/ppt/slideMasters/theme/theme1.xml" Id="R06b5fe7281904d5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85961b283948d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5dd87498fb44e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ee65f46a454bc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58eb81f0894b4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8d03290fa84c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d29ebbb49e46e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afb73aa712449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b552a62de34d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AB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 ØKONOMI AS ble etablert [år] og holder til i Flisa.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15 103 147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1 412 866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1 109 646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1 518 507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4 535 020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GRUE SPAREBANK  –  66,0 %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 ØSTLIE HJELMERVIK  –  17,0 %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ØKONOMIRINGEN VÅLER AS  –  17,0 %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Negardssvingen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2270 Flisa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post@abutvikling.no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www.abutvikling.no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994 745 433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 ØKONOMI AS</a:t>
            </a:r>
          </a:p>
        </p:txBody>
      </p:sp>
    </p:spTree>
  </p:cSld>
  <p:clrMapOvr>
    <a:masterClrMapping xmlns:a="http://schemas.openxmlformats.org/drawingml/2006/main"/>
  </p:clrMapOvr>
</p:sld>
</file>