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71f42a6e7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0b542269d4adf"/>
  </p:sldMasterIdLst>
  <p:sldIdLst>
    <p:sldId xmlns:r="http://schemas.openxmlformats.org/officeDocument/2006/relationships" id="256" r:id="Rd6104fd6a5204d23"/>
    <p:sldId xmlns:r="http://schemas.openxmlformats.org/officeDocument/2006/relationships" id="257" r:id="R3beb2b16a1134f07"/>
    <p:sldId xmlns:r="http://schemas.openxmlformats.org/officeDocument/2006/relationships" id="258" r:id="R30d13a711a724052"/>
    <p:sldId xmlns:r="http://schemas.openxmlformats.org/officeDocument/2006/relationships" id="259" r:id="Rb49eaf1e8fb243b2"/>
    <p:sldId xmlns:r="http://schemas.openxmlformats.org/officeDocument/2006/relationships" id="260" r:id="R989689f122874ac5"/>
    <p:sldId xmlns:r="http://schemas.openxmlformats.org/officeDocument/2006/relationships" id="261" r:id="Rc51d383fd5704382"/>
    <p:sldId xmlns:r="http://schemas.openxmlformats.org/officeDocument/2006/relationships" id="262" r:id="Rfff9aebbaf64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0b542269d4adf" /><Relationship Type="http://schemas.openxmlformats.org/officeDocument/2006/relationships/slide" Target="/ppt/slides/slide1.xml" Id="Rd6104fd6a5204d23" /><Relationship Type="http://schemas.openxmlformats.org/officeDocument/2006/relationships/slide" Target="/ppt/slides/slide2.xml" Id="R3beb2b16a1134f07" /><Relationship Type="http://schemas.openxmlformats.org/officeDocument/2006/relationships/slide" Target="/ppt/slides/slide3.xml" Id="R30d13a711a724052" /><Relationship Type="http://schemas.openxmlformats.org/officeDocument/2006/relationships/slide" Target="/ppt/slides/slide4.xml" Id="Rb49eaf1e8fb243b2" /><Relationship Type="http://schemas.openxmlformats.org/officeDocument/2006/relationships/slide" Target="/ppt/slides/slide5.xml" Id="R989689f122874ac5" /><Relationship Type="http://schemas.openxmlformats.org/officeDocument/2006/relationships/slide" Target="/ppt/slides/slide6.xml" Id="Rc51d383fd5704382" /><Relationship Type="http://schemas.openxmlformats.org/officeDocument/2006/relationships/slide" Target="/ppt/slides/slide7.xml" Id="Rfff9aebbaf64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5b65cb20b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fe8bbc5f941e0" /><Relationship Type="http://schemas.openxmlformats.org/officeDocument/2006/relationships/theme" Target="/ppt/slideMasters/theme/theme1.xml" Id="Rd3c07edc4a06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fe8bbc5f9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e92580ef1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3ae2a8f6e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f47234de9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7d4d7409e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2791acd4f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eb7e79bd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c760461ff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REGNSKAP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8 364 838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6 082 192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7 785 945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HAANSHUUS SANDBERG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OLAV SANDBERG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Destilleriveien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post@sandbergregnskap.no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www.sandbergregnskap.no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994 744 356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REGNSKAP AS</a:t>
            </a:r>
          </a:p>
        </p:txBody>
      </p:sp>
    </p:spTree>
  </p:cSld>
  <p:clrMapOvr>
    <a:masterClrMapping xmlns:a="http://schemas.openxmlformats.org/drawingml/2006/main"/>
  </p:clrMapOvr>
</p:sld>
</file>