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6d92c3c3654d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4a85e6b6fe401c"/>
  </p:sldMasterIdLst>
  <p:sldIdLst>
    <p:sldId xmlns:r="http://schemas.openxmlformats.org/officeDocument/2006/relationships" id="256" r:id="R559e9920302340e9"/>
    <p:sldId xmlns:r="http://schemas.openxmlformats.org/officeDocument/2006/relationships" id="257" r:id="R17c4b533e02b4c75"/>
    <p:sldId xmlns:r="http://schemas.openxmlformats.org/officeDocument/2006/relationships" id="258" r:id="R2633e8bad4024392"/>
    <p:sldId xmlns:r="http://schemas.openxmlformats.org/officeDocument/2006/relationships" id="259" r:id="R9b386441ba854509"/>
    <p:sldId xmlns:r="http://schemas.openxmlformats.org/officeDocument/2006/relationships" id="260" r:id="R3a86332a2eec43a4"/>
    <p:sldId xmlns:r="http://schemas.openxmlformats.org/officeDocument/2006/relationships" id="261" r:id="Rd469b9dd5b8a4cf9"/>
    <p:sldId xmlns:r="http://schemas.openxmlformats.org/officeDocument/2006/relationships" id="262" r:id="R2115e0c92c024b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4a85e6b6fe401c" /><Relationship Type="http://schemas.openxmlformats.org/officeDocument/2006/relationships/slide" Target="/ppt/slides/slide1.xml" Id="R559e9920302340e9" /><Relationship Type="http://schemas.openxmlformats.org/officeDocument/2006/relationships/slide" Target="/ppt/slides/slide2.xml" Id="R17c4b533e02b4c75" /><Relationship Type="http://schemas.openxmlformats.org/officeDocument/2006/relationships/slide" Target="/ppt/slides/slide3.xml" Id="R2633e8bad4024392" /><Relationship Type="http://schemas.openxmlformats.org/officeDocument/2006/relationships/slide" Target="/ppt/slides/slide4.xml" Id="R9b386441ba854509" /><Relationship Type="http://schemas.openxmlformats.org/officeDocument/2006/relationships/slide" Target="/ppt/slides/slide5.xml" Id="R3a86332a2eec43a4" /><Relationship Type="http://schemas.openxmlformats.org/officeDocument/2006/relationships/slide" Target="/ppt/slides/slide6.xml" Id="Rd469b9dd5b8a4cf9" /><Relationship Type="http://schemas.openxmlformats.org/officeDocument/2006/relationships/slide" Target="/ppt/slides/slide7.xml" Id="R2115e0c92c024b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3be547e20445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e08dfe73f476e" /><Relationship Type="http://schemas.openxmlformats.org/officeDocument/2006/relationships/theme" Target="/ppt/slideMasters/theme/theme1.xml" Id="Rf6bbefcb138d4c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de08dfe73f47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30d37d1634f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1603fc8d845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30f49cd9648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906fe94524e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0fd6312ad45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f004b425947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1b916d68947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REVISJON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9 460 884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4 603 016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3 726 977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1 569 478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8 365 616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NÆSS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SANDVIK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994 724 010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REVISJON AS</a:t>
            </a:r>
          </a:p>
        </p:txBody>
      </p:sp>
    </p:spTree>
  </p:cSld>
  <p:clrMapOvr>
    <a:masterClrMapping xmlns:a="http://schemas.openxmlformats.org/drawingml/2006/main"/>
  </p:clrMapOvr>
</p:sld>
</file>