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e934a70144c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43fdee59564bb6"/>
  </p:sldMasterIdLst>
  <p:sldIdLst>
    <p:sldId xmlns:r="http://schemas.openxmlformats.org/officeDocument/2006/relationships" id="256" r:id="R9c40499046794cb1"/>
    <p:sldId xmlns:r="http://schemas.openxmlformats.org/officeDocument/2006/relationships" id="257" r:id="Re3ca2070e0fa4cc8"/>
    <p:sldId xmlns:r="http://schemas.openxmlformats.org/officeDocument/2006/relationships" id="258" r:id="Rfb9ac5162611472d"/>
    <p:sldId xmlns:r="http://schemas.openxmlformats.org/officeDocument/2006/relationships" id="259" r:id="R94f59c8629a74e8b"/>
    <p:sldId xmlns:r="http://schemas.openxmlformats.org/officeDocument/2006/relationships" id="260" r:id="R616cd2c7176848b7"/>
    <p:sldId xmlns:r="http://schemas.openxmlformats.org/officeDocument/2006/relationships" id="261" r:id="Rbcaea80e532149a8"/>
    <p:sldId xmlns:r="http://schemas.openxmlformats.org/officeDocument/2006/relationships" id="262" r:id="R134bcb6814b6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3fdee59564bb6" /><Relationship Type="http://schemas.openxmlformats.org/officeDocument/2006/relationships/slide" Target="/ppt/slides/slide1.xml" Id="R9c40499046794cb1" /><Relationship Type="http://schemas.openxmlformats.org/officeDocument/2006/relationships/slide" Target="/ppt/slides/slide2.xml" Id="Re3ca2070e0fa4cc8" /><Relationship Type="http://schemas.openxmlformats.org/officeDocument/2006/relationships/slide" Target="/ppt/slides/slide3.xml" Id="Rfb9ac5162611472d" /><Relationship Type="http://schemas.openxmlformats.org/officeDocument/2006/relationships/slide" Target="/ppt/slides/slide4.xml" Id="R94f59c8629a74e8b" /><Relationship Type="http://schemas.openxmlformats.org/officeDocument/2006/relationships/slide" Target="/ppt/slides/slide5.xml" Id="R616cd2c7176848b7" /><Relationship Type="http://schemas.openxmlformats.org/officeDocument/2006/relationships/slide" Target="/ppt/slides/slide6.xml" Id="Rbcaea80e532149a8" /><Relationship Type="http://schemas.openxmlformats.org/officeDocument/2006/relationships/slide" Target="/ppt/slides/slide7.xml" Id="R134bcb6814b6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6b96ee8de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673f98f84eca" /><Relationship Type="http://schemas.openxmlformats.org/officeDocument/2006/relationships/theme" Target="/ppt/slideMasters/theme/theme1.xml" Id="Ra23e405aa507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f673f98f8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8b40eb22f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fc5de3416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2d2176e36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8c056bf66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fad0e2af4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1fbaf635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5837605f4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SERVICE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994 713 744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SERVICE AS</a:t>
            </a:r>
          </a:p>
        </p:txBody>
      </p:sp>
    </p:spTree>
  </p:cSld>
  <p:clrMapOvr>
    <a:masterClrMapping xmlns:a="http://schemas.openxmlformats.org/drawingml/2006/main"/>
  </p:clrMapOvr>
</p:sld>
</file>