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db4e2ac5a4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3ef42f6e14686"/>
  </p:sldMasterIdLst>
  <p:sldIdLst>
    <p:sldId xmlns:r="http://schemas.openxmlformats.org/officeDocument/2006/relationships" id="256" r:id="R94b9aca109d846d3"/>
    <p:sldId xmlns:r="http://schemas.openxmlformats.org/officeDocument/2006/relationships" id="257" r:id="R62c47a4f13f64014"/>
    <p:sldId xmlns:r="http://schemas.openxmlformats.org/officeDocument/2006/relationships" id="258" r:id="Rc24a940132f64a05"/>
    <p:sldId xmlns:r="http://schemas.openxmlformats.org/officeDocument/2006/relationships" id="259" r:id="R42fac4a8df1747d9"/>
    <p:sldId xmlns:r="http://schemas.openxmlformats.org/officeDocument/2006/relationships" id="260" r:id="R3f71d00c1849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3ef42f6e14686" /><Relationship Type="http://schemas.openxmlformats.org/officeDocument/2006/relationships/slide" Target="/ppt/slides/slide1.xml" Id="R94b9aca109d846d3" /><Relationship Type="http://schemas.openxmlformats.org/officeDocument/2006/relationships/slide" Target="/ppt/slides/slide2.xml" Id="R62c47a4f13f64014" /><Relationship Type="http://schemas.openxmlformats.org/officeDocument/2006/relationships/slide" Target="/ppt/slides/slide3.xml" Id="Rc24a940132f64a05" /><Relationship Type="http://schemas.openxmlformats.org/officeDocument/2006/relationships/slide" Target="/ppt/slides/slide4.xml" Id="R42fac4a8df1747d9" /><Relationship Type="http://schemas.openxmlformats.org/officeDocument/2006/relationships/slide" Target="/ppt/slides/slide5.xml" Id="R3f71d00c1849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7893f284f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cfafbec05458b" /><Relationship Type="http://schemas.openxmlformats.org/officeDocument/2006/relationships/theme" Target="/ppt/slideMasters/theme/theme1.xml" Id="Rd8e1ef018f41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cfafbec05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576132e47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eccabe5bc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84abf7ebf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dbc39dfa0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1b5f4fa8a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BERGJA INVEST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BERGJA INVEST DA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Vigernesveien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994 664 042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BERGJA INVEST DA</a:t>
            </a:r>
          </a:p>
        </p:txBody>
      </p:sp>
    </p:spTree>
  </p:cSld>
  <p:clrMapOvr>
    <a:masterClrMapping xmlns:a="http://schemas.openxmlformats.org/drawingml/2006/main"/>
  </p:clrMapOvr>
</p:sld>
</file>