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461b7849c04d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20f1a16179497d"/>
  </p:sldMasterIdLst>
  <p:sldIdLst>
    <p:sldId xmlns:r="http://schemas.openxmlformats.org/officeDocument/2006/relationships" id="256" r:id="Rde6a27a471264f6b"/>
    <p:sldId xmlns:r="http://schemas.openxmlformats.org/officeDocument/2006/relationships" id="257" r:id="R7aad75d1e662450e"/>
    <p:sldId xmlns:r="http://schemas.openxmlformats.org/officeDocument/2006/relationships" id="258" r:id="Rd1e8fef8cd024a4e"/>
    <p:sldId xmlns:r="http://schemas.openxmlformats.org/officeDocument/2006/relationships" id="259" r:id="R55b61cf1201f4b1a"/>
    <p:sldId xmlns:r="http://schemas.openxmlformats.org/officeDocument/2006/relationships" id="260" r:id="Raf647b5b4f95486b"/>
    <p:sldId xmlns:r="http://schemas.openxmlformats.org/officeDocument/2006/relationships" id="261" r:id="R081d184ffc634db2"/>
    <p:sldId xmlns:r="http://schemas.openxmlformats.org/officeDocument/2006/relationships" id="262" r:id="R416f3ffa23a141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0f1a16179497d" /><Relationship Type="http://schemas.openxmlformats.org/officeDocument/2006/relationships/slide" Target="/ppt/slides/slide1.xml" Id="Rde6a27a471264f6b" /><Relationship Type="http://schemas.openxmlformats.org/officeDocument/2006/relationships/slide" Target="/ppt/slides/slide2.xml" Id="R7aad75d1e662450e" /><Relationship Type="http://schemas.openxmlformats.org/officeDocument/2006/relationships/slide" Target="/ppt/slides/slide3.xml" Id="Rd1e8fef8cd024a4e" /><Relationship Type="http://schemas.openxmlformats.org/officeDocument/2006/relationships/slide" Target="/ppt/slides/slide4.xml" Id="R55b61cf1201f4b1a" /><Relationship Type="http://schemas.openxmlformats.org/officeDocument/2006/relationships/slide" Target="/ppt/slides/slide5.xml" Id="Raf647b5b4f95486b" /><Relationship Type="http://schemas.openxmlformats.org/officeDocument/2006/relationships/slide" Target="/ppt/slides/slide6.xml" Id="R081d184ffc634db2" /><Relationship Type="http://schemas.openxmlformats.org/officeDocument/2006/relationships/slide" Target="/ppt/slides/slide7.xml" Id="R416f3ffa23a141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3711444b440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c05ceae264dde" /><Relationship Type="http://schemas.openxmlformats.org/officeDocument/2006/relationships/theme" Target="/ppt/slideMasters/theme/theme1.xml" Id="R12c493107cd240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bc05ceae264d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6647c737248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c21a895e541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6e425db1c4f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d8a6c1fe240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163838fe64e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e9c0fd05140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775b5b3ab4f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D&amp;B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D&amp;B HOLDING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2 764 573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BJØRN TORE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SRIRAT SEKSAN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Naustvikvegen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994 631 918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