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9b676e0e3640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62841daccd4876"/>
  </p:sldMasterIdLst>
  <p:sldIdLst>
    <p:sldId xmlns:r="http://schemas.openxmlformats.org/officeDocument/2006/relationships" id="256" r:id="Rbf04473d7cec45c3"/>
    <p:sldId xmlns:r="http://schemas.openxmlformats.org/officeDocument/2006/relationships" id="257" r:id="Rb3ead0e5a4aa48c0"/>
    <p:sldId xmlns:r="http://schemas.openxmlformats.org/officeDocument/2006/relationships" id="258" r:id="R3a6d71b1c5d6466d"/>
    <p:sldId xmlns:r="http://schemas.openxmlformats.org/officeDocument/2006/relationships" id="259" r:id="R7b5980d72e5040bc"/>
    <p:sldId xmlns:r="http://schemas.openxmlformats.org/officeDocument/2006/relationships" id="260" r:id="R2d97ceab9cb24f91"/>
    <p:sldId xmlns:r="http://schemas.openxmlformats.org/officeDocument/2006/relationships" id="261" r:id="R1ef76db86e944b85"/>
    <p:sldId xmlns:r="http://schemas.openxmlformats.org/officeDocument/2006/relationships" id="262" r:id="R969130a1a4174c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62841daccd4876" /><Relationship Type="http://schemas.openxmlformats.org/officeDocument/2006/relationships/slide" Target="/ppt/slides/slide1.xml" Id="Rbf04473d7cec45c3" /><Relationship Type="http://schemas.openxmlformats.org/officeDocument/2006/relationships/slide" Target="/ppt/slides/slide2.xml" Id="Rb3ead0e5a4aa48c0" /><Relationship Type="http://schemas.openxmlformats.org/officeDocument/2006/relationships/slide" Target="/ppt/slides/slide3.xml" Id="R3a6d71b1c5d6466d" /><Relationship Type="http://schemas.openxmlformats.org/officeDocument/2006/relationships/slide" Target="/ppt/slides/slide4.xml" Id="R7b5980d72e5040bc" /><Relationship Type="http://schemas.openxmlformats.org/officeDocument/2006/relationships/slide" Target="/ppt/slides/slide5.xml" Id="R2d97ceab9cb24f91" /><Relationship Type="http://schemas.openxmlformats.org/officeDocument/2006/relationships/slide" Target="/ppt/slides/slide6.xml" Id="R1ef76db86e944b85" /><Relationship Type="http://schemas.openxmlformats.org/officeDocument/2006/relationships/slide" Target="/ppt/slides/slide7.xml" Id="R969130a1a4174c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47081a8ee43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2e3c1a3994015" /><Relationship Type="http://schemas.openxmlformats.org/officeDocument/2006/relationships/theme" Target="/ppt/slideMasters/theme/theme1.xml" Id="Rfb8aeca573d948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52e3c1a39940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d07fd1b0e46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6720a7ad9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8aae4f75046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3d46ea9d041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e36301f834d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fcb0a060642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1a9de2e3c45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HARMONIUM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HARMONIUM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HARMONIUM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HARMONIUM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HARMONIUM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HARMONIUM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−784 819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58 542 989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161 033 560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214 288 504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HARMONIUM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FREDRIK HODNE ULLTVEIT-MOE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HARMONIUM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994 628 623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HARMONIUM INVEST AS</a:t>
            </a:r>
          </a:p>
        </p:txBody>
      </p:sp>
    </p:spTree>
  </p:cSld>
  <p:clrMapOvr>
    <a:masterClrMapping xmlns:a="http://schemas.openxmlformats.org/drawingml/2006/main"/>
  </p:clrMapOvr>
</p:sld>
</file>