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fcacac1f9246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a2dcda97c94ebb"/>
  </p:sldMasterIdLst>
  <p:sldIdLst>
    <p:sldId xmlns:r="http://schemas.openxmlformats.org/officeDocument/2006/relationships" id="256" r:id="R84c2f859af2d4f74"/>
    <p:sldId xmlns:r="http://schemas.openxmlformats.org/officeDocument/2006/relationships" id="257" r:id="R2fc5a7c82fc54133"/>
    <p:sldId xmlns:r="http://schemas.openxmlformats.org/officeDocument/2006/relationships" id="258" r:id="Ra8594503e6a24428"/>
    <p:sldId xmlns:r="http://schemas.openxmlformats.org/officeDocument/2006/relationships" id="259" r:id="R0ab00544268f4861"/>
    <p:sldId xmlns:r="http://schemas.openxmlformats.org/officeDocument/2006/relationships" id="260" r:id="R70a7ea83ccaa48d2"/>
    <p:sldId xmlns:r="http://schemas.openxmlformats.org/officeDocument/2006/relationships" id="261" r:id="R89a966da8d894fda"/>
    <p:sldId xmlns:r="http://schemas.openxmlformats.org/officeDocument/2006/relationships" id="262" r:id="R4252d1276d5e46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a2dcda97c94ebb" /><Relationship Type="http://schemas.openxmlformats.org/officeDocument/2006/relationships/slide" Target="/ppt/slides/slide1.xml" Id="R84c2f859af2d4f74" /><Relationship Type="http://schemas.openxmlformats.org/officeDocument/2006/relationships/slide" Target="/ppt/slides/slide2.xml" Id="R2fc5a7c82fc54133" /><Relationship Type="http://schemas.openxmlformats.org/officeDocument/2006/relationships/slide" Target="/ppt/slides/slide3.xml" Id="Ra8594503e6a24428" /><Relationship Type="http://schemas.openxmlformats.org/officeDocument/2006/relationships/slide" Target="/ppt/slides/slide4.xml" Id="R0ab00544268f4861" /><Relationship Type="http://schemas.openxmlformats.org/officeDocument/2006/relationships/slide" Target="/ppt/slides/slide5.xml" Id="R70a7ea83ccaa48d2" /><Relationship Type="http://schemas.openxmlformats.org/officeDocument/2006/relationships/slide" Target="/ppt/slides/slide6.xml" Id="R89a966da8d894fda" /><Relationship Type="http://schemas.openxmlformats.org/officeDocument/2006/relationships/slide" Target="/ppt/slides/slide7.xml" Id="R4252d1276d5e46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87a09b5c1245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79184623894388" /><Relationship Type="http://schemas.openxmlformats.org/officeDocument/2006/relationships/theme" Target="/ppt/slideMasters/theme/theme1.xml" Id="R54ab82d764124c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791846238943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990297df74e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3ff0032864d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848864df845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efb96105946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c45bab8714f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e55d91c0d4b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85b6d4ac14a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ABC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ABC REVISJON AS ble etablert [år] og holder til i Tolvsrød.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10 791 232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5 870 681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4 591 558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7 124 157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WULFF YTREDAL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ARNE ANDREASSEN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DØRUM LILLEBAKK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Gauterødveien 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3154 Tolvsrød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994 613 413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REVISJON AS</a:t>
            </a:r>
          </a:p>
        </p:txBody>
      </p:sp>
    </p:spTree>
  </p:cSld>
  <p:clrMapOvr>
    <a:masterClrMapping xmlns:a="http://schemas.openxmlformats.org/drawingml/2006/main"/>
  </p:clrMapOvr>
</p:sld>
</file>