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c6c66f520c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4851403a8e47d1"/>
  </p:sldMasterIdLst>
  <p:sldIdLst>
    <p:sldId xmlns:r="http://schemas.openxmlformats.org/officeDocument/2006/relationships" id="256" r:id="R2876c03dd4304b71"/>
    <p:sldId xmlns:r="http://schemas.openxmlformats.org/officeDocument/2006/relationships" id="257" r:id="R77bf15edb9d74889"/>
    <p:sldId xmlns:r="http://schemas.openxmlformats.org/officeDocument/2006/relationships" id="258" r:id="R85419cc86ccf40a9"/>
    <p:sldId xmlns:r="http://schemas.openxmlformats.org/officeDocument/2006/relationships" id="259" r:id="R6632e8d8c7be4ee6"/>
    <p:sldId xmlns:r="http://schemas.openxmlformats.org/officeDocument/2006/relationships" id="260" r:id="Re22bba84c8d54dda"/>
    <p:sldId xmlns:r="http://schemas.openxmlformats.org/officeDocument/2006/relationships" id="261" r:id="Rb715001fe54849b5"/>
    <p:sldId xmlns:r="http://schemas.openxmlformats.org/officeDocument/2006/relationships" id="262" r:id="R686fec2065f0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851403a8e47d1" /><Relationship Type="http://schemas.openxmlformats.org/officeDocument/2006/relationships/slide" Target="/ppt/slides/slide1.xml" Id="R2876c03dd4304b71" /><Relationship Type="http://schemas.openxmlformats.org/officeDocument/2006/relationships/slide" Target="/ppt/slides/slide2.xml" Id="R77bf15edb9d74889" /><Relationship Type="http://schemas.openxmlformats.org/officeDocument/2006/relationships/slide" Target="/ppt/slides/slide3.xml" Id="R85419cc86ccf40a9" /><Relationship Type="http://schemas.openxmlformats.org/officeDocument/2006/relationships/slide" Target="/ppt/slides/slide4.xml" Id="R6632e8d8c7be4ee6" /><Relationship Type="http://schemas.openxmlformats.org/officeDocument/2006/relationships/slide" Target="/ppt/slides/slide5.xml" Id="Re22bba84c8d54dda" /><Relationship Type="http://schemas.openxmlformats.org/officeDocument/2006/relationships/slide" Target="/ppt/slides/slide6.xml" Id="Rb715001fe54849b5" /><Relationship Type="http://schemas.openxmlformats.org/officeDocument/2006/relationships/slide" Target="/ppt/slides/slide7.xml" Id="R686fec2065f0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415ffd339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6f4e372444a62" /><Relationship Type="http://schemas.openxmlformats.org/officeDocument/2006/relationships/theme" Target="/ppt/slideMasters/theme/theme1.xml" Id="Rf2215478538340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c6f4e37244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a4cfb1eb142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98a9f78d049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4cd8f82c144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7d8998d7e47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60d507d88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0c933dd584d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4494b574848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 GROUP AS ble etablert [år] og holder til i Gurskøy.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32 783 522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125 188 961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136 836 381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SEANERGY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DAKUR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MYRTHLE JORUNN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RICHSHIP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Svein-Rune Gjerde, Industrivegen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6080 Gurskøy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994 564 609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