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2908ee210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309c343f24db0"/>
  </p:sldMasterIdLst>
  <p:sldIdLst>
    <p:sldId xmlns:r="http://schemas.openxmlformats.org/officeDocument/2006/relationships" id="256" r:id="R8d07e3b494d64234"/>
    <p:sldId xmlns:r="http://schemas.openxmlformats.org/officeDocument/2006/relationships" id="257" r:id="Rea198f5d0d564c8a"/>
    <p:sldId xmlns:r="http://schemas.openxmlformats.org/officeDocument/2006/relationships" id="258" r:id="R44a6c6386d124f3c"/>
    <p:sldId xmlns:r="http://schemas.openxmlformats.org/officeDocument/2006/relationships" id="259" r:id="Rc7a16c796ec84faf"/>
    <p:sldId xmlns:r="http://schemas.openxmlformats.org/officeDocument/2006/relationships" id="260" r:id="R8bc96adb98044276"/>
    <p:sldId xmlns:r="http://schemas.openxmlformats.org/officeDocument/2006/relationships" id="261" r:id="R97ae51a3ce3d4119"/>
    <p:sldId xmlns:r="http://schemas.openxmlformats.org/officeDocument/2006/relationships" id="262" r:id="R3e22c554c6d6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309c343f24db0" /><Relationship Type="http://schemas.openxmlformats.org/officeDocument/2006/relationships/slide" Target="/ppt/slides/slide1.xml" Id="R8d07e3b494d64234" /><Relationship Type="http://schemas.openxmlformats.org/officeDocument/2006/relationships/slide" Target="/ppt/slides/slide2.xml" Id="Rea198f5d0d564c8a" /><Relationship Type="http://schemas.openxmlformats.org/officeDocument/2006/relationships/slide" Target="/ppt/slides/slide3.xml" Id="R44a6c6386d124f3c" /><Relationship Type="http://schemas.openxmlformats.org/officeDocument/2006/relationships/slide" Target="/ppt/slides/slide4.xml" Id="Rc7a16c796ec84faf" /><Relationship Type="http://schemas.openxmlformats.org/officeDocument/2006/relationships/slide" Target="/ppt/slides/slide5.xml" Id="R8bc96adb98044276" /><Relationship Type="http://schemas.openxmlformats.org/officeDocument/2006/relationships/slide" Target="/ppt/slides/slide6.xml" Id="R97ae51a3ce3d4119" /><Relationship Type="http://schemas.openxmlformats.org/officeDocument/2006/relationships/slide" Target="/ppt/slides/slide7.xml" Id="R3e22c554c6d6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f5208e96e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aad5b60f4077" /><Relationship Type="http://schemas.openxmlformats.org/officeDocument/2006/relationships/theme" Target="/ppt/slideMasters/theme/theme1.xml" Id="R3145653bbf88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0aad5b60f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8f92bce0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0592ffd15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b2cdee401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76370ae6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028a9eed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b10345bb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848d5505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