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e2547f125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e6cec2c2142f3"/>
  </p:sldMasterIdLst>
  <p:sldIdLst>
    <p:sldId xmlns:r="http://schemas.openxmlformats.org/officeDocument/2006/relationships" id="256" r:id="R8c39999121794bad"/>
    <p:sldId xmlns:r="http://schemas.openxmlformats.org/officeDocument/2006/relationships" id="257" r:id="R535e7c4fe5da46d9"/>
    <p:sldId xmlns:r="http://schemas.openxmlformats.org/officeDocument/2006/relationships" id="258" r:id="Rc15d2f434d784197"/>
    <p:sldId xmlns:r="http://schemas.openxmlformats.org/officeDocument/2006/relationships" id="259" r:id="Rf0647f3e2ab44276"/>
    <p:sldId xmlns:r="http://schemas.openxmlformats.org/officeDocument/2006/relationships" id="260" r:id="Rc914c48df1b04eea"/>
    <p:sldId xmlns:r="http://schemas.openxmlformats.org/officeDocument/2006/relationships" id="261" r:id="Re0608cad9585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e6cec2c2142f3" /><Relationship Type="http://schemas.openxmlformats.org/officeDocument/2006/relationships/slide" Target="/ppt/slides/slide1.xml" Id="R8c39999121794bad" /><Relationship Type="http://schemas.openxmlformats.org/officeDocument/2006/relationships/slide" Target="/ppt/slides/slide2.xml" Id="R535e7c4fe5da46d9" /><Relationship Type="http://schemas.openxmlformats.org/officeDocument/2006/relationships/slide" Target="/ppt/slides/slide3.xml" Id="Rc15d2f434d784197" /><Relationship Type="http://schemas.openxmlformats.org/officeDocument/2006/relationships/slide" Target="/ppt/slides/slide4.xml" Id="Rf0647f3e2ab44276" /><Relationship Type="http://schemas.openxmlformats.org/officeDocument/2006/relationships/slide" Target="/ppt/slides/slide5.xml" Id="Rc914c48df1b04eea" /><Relationship Type="http://schemas.openxmlformats.org/officeDocument/2006/relationships/slide" Target="/ppt/slides/slide6.xml" Id="Re0608cad9585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699ccc11a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0194e65f4ddf" /><Relationship Type="http://schemas.openxmlformats.org/officeDocument/2006/relationships/theme" Target="/ppt/slideMasters/theme/theme1.xml" Id="R375b2156993e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80194e65f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baaf23cb0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8c073559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130fc189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c561ab9a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7e754d34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5049db73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