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c446bce2f142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57e4c18e054aa5"/>
  </p:sldMasterIdLst>
  <p:sldIdLst>
    <p:sldId xmlns:r="http://schemas.openxmlformats.org/officeDocument/2006/relationships" id="256" r:id="Rb34cea483e7c40e8"/>
    <p:sldId xmlns:r="http://schemas.openxmlformats.org/officeDocument/2006/relationships" id="257" r:id="R679d3c80a7994a80"/>
    <p:sldId xmlns:r="http://schemas.openxmlformats.org/officeDocument/2006/relationships" id="258" r:id="R3adc279f9eda4d97"/>
    <p:sldId xmlns:r="http://schemas.openxmlformats.org/officeDocument/2006/relationships" id="259" r:id="R91d8c799bd674b28"/>
    <p:sldId xmlns:r="http://schemas.openxmlformats.org/officeDocument/2006/relationships" id="260" r:id="R9351a02b9ff94493"/>
    <p:sldId xmlns:r="http://schemas.openxmlformats.org/officeDocument/2006/relationships" id="261" r:id="R091d6ba52ca84528"/>
    <p:sldId xmlns:r="http://schemas.openxmlformats.org/officeDocument/2006/relationships" id="262" r:id="Ra92dde310ed346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57e4c18e054aa5" /><Relationship Type="http://schemas.openxmlformats.org/officeDocument/2006/relationships/slide" Target="/ppt/slides/slide1.xml" Id="Rb34cea483e7c40e8" /><Relationship Type="http://schemas.openxmlformats.org/officeDocument/2006/relationships/slide" Target="/ppt/slides/slide2.xml" Id="R679d3c80a7994a80" /><Relationship Type="http://schemas.openxmlformats.org/officeDocument/2006/relationships/slide" Target="/ppt/slides/slide3.xml" Id="R3adc279f9eda4d97" /><Relationship Type="http://schemas.openxmlformats.org/officeDocument/2006/relationships/slide" Target="/ppt/slides/slide4.xml" Id="R91d8c799bd674b28" /><Relationship Type="http://schemas.openxmlformats.org/officeDocument/2006/relationships/slide" Target="/ppt/slides/slide5.xml" Id="R9351a02b9ff94493" /><Relationship Type="http://schemas.openxmlformats.org/officeDocument/2006/relationships/slide" Target="/ppt/slides/slide6.xml" Id="R091d6ba52ca84528" /><Relationship Type="http://schemas.openxmlformats.org/officeDocument/2006/relationships/slide" Target="/ppt/slides/slide7.xml" Id="Ra92dde310ed346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106fa7da1e46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d7702d07149c6" /><Relationship Type="http://schemas.openxmlformats.org/officeDocument/2006/relationships/theme" Target="/ppt/slideMasters/theme/theme1.xml" Id="Rc873b82ba4654a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ed7702d07149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89898dc5148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0a8817e5147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a0dd0d2a441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8979e0b4840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13560e7ce45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ad63a39224b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b9674e58d48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TRIPPEL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TRIPPEL REGNSKAP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16 942 528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2 210 737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1 824 379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546 577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8 382 727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SID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Minde allé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post@trippelregnskap.no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994 457 152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REGNSKAP AS</a:t>
            </a:r>
          </a:p>
        </p:txBody>
      </p:sp>
    </p:spTree>
  </p:cSld>
  <p:clrMapOvr>
    <a:masterClrMapping xmlns:a="http://schemas.openxmlformats.org/drawingml/2006/main"/>
  </p:clrMapOvr>
</p:sld>
</file>