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8ad57734d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d10f79ac64fb6"/>
  </p:sldMasterIdLst>
  <p:sldIdLst>
    <p:sldId xmlns:r="http://schemas.openxmlformats.org/officeDocument/2006/relationships" id="256" r:id="Racfbe1a1779a4700"/>
    <p:sldId xmlns:r="http://schemas.openxmlformats.org/officeDocument/2006/relationships" id="257" r:id="R5c7d48638df94158"/>
    <p:sldId xmlns:r="http://schemas.openxmlformats.org/officeDocument/2006/relationships" id="258" r:id="Rd1b01da5fcd44bb5"/>
    <p:sldId xmlns:r="http://schemas.openxmlformats.org/officeDocument/2006/relationships" id="259" r:id="Re829ffbdd9d74c7b"/>
    <p:sldId xmlns:r="http://schemas.openxmlformats.org/officeDocument/2006/relationships" id="260" r:id="Ra012a91c4558444a"/>
    <p:sldId xmlns:r="http://schemas.openxmlformats.org/officeDocument/2006/relationships" id="261" r:id="R7d8afe1d0a05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d10f79ac64fb6" /><Relationship Type="http://schemas.openxmlformats.org/officeDocument/2006/relationships/slide" Target="/ppt/slides/slide1.xml" Id="Racfbe1a1779a4700" /><Relationship Type="http://schemas.openxmlformats.org/officeDocument/2006/relationships/slide" Target="/ppt/slides/slide2.xml" Id="R5c7d48638df94158" /><Relationship Type="http://schemas.openxmlformats.org/officeDocument/2006/relationships/slide" Target="/ppt/slides/slide3.xml" Id="Rd1b01da5fcd44bb5" /><Relationship Type="http://schemas.openxmlformats.org/officeDocument/2006/relationships/slide" Target="/ppt/slides/slide4.xml" Id="Re829ffbdd9d74c7b" /><Relationship Type="http://schemas.openxmlformats.org/officeDocument/2006/relationships/slide" Target="/ppt/slides/slide5.xml" Id="Ra012a91c4558444a" /><Relationship Type="http://schemas.openxmlformats.org/officeDocument/2006/relationships/slide" Target="/ppt/slides/slide6.xml" Id="R7d8afe1d0a05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cf8d7718d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1e6b2d0054e1d" /><Relationship Type="http://schemas.openxmlformats.org/officeDocument/2006/relationships/theme" Target="/ppt/slideMasters/theme/theme1.xml" Id="R7d6f638dc4d5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1e6b2d005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570e3e4cd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d51e5eed1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d0c35e030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15f7ba65b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a18eaf33546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2f7623dfa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OLSSON &amp; CO DA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