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6d58def01c41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86eba3503d4cfd"/>
  </p:sldMasterIdLst>
  <p:sldIdLst>
    <p:sldId xmlns:r="http://schemas.openxmlformats.org/officeDocument/2006/relationships" id="256" r:id="R04a2996191b74439"/>
    <p:sldId xmlns:r="http://schemas.openxmlformats.org/officeDocument/2006/relationships" id="257" r:id="Rc4b2e852633547cb"/>
    <p:sldId xmlns:r="http://schemas.openxmlformats.org/officeDocument/2006/relationships" id="258" r:id="Rafc0c68df970463d"/>
    <p:sldId xmlns:r="http://schemas.openxmlformats.org/officeDocument/2006/relationships" id="259" r:id="Rd17ed4ce99364d7f"/>
    <p:sldId xmlns:r="http://schemas.openxmlformats.org/officeDocument/2006/relationships" id="260" r:id="R6ece2aa41bee4923"/>
    <p:sldId xmlns:r="http://schemas.openxmlformats.org/officeDocument/2006/relationships" id="261" r:id="R385b4f66e3094774"/>
    <p:sldId xmlns:r="http://schemas.openxmlformats.org/officeDocument/2006/relationships" id="262" r:id="R95c44b6e6ce24c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86eba3503d4cfd" /><Relationship Type="http://schemas.openxmlformats.org/officeDocument/2006/relationships/slide" Target="/ppt/slides/slide1.xml" Id="R04a2996191b74439" /><Relationship Type="http://schemas.openxmlformats.org/officeDocument/2006/relationships/slide" Target="/ppt/slides/slide2.xml" Id="Rc4b2e852633547cb" /><Relationship Type="http://schemas.openxmlformats.org/officeDocument/2006/relationships/slide" Target="/ppt/slides/slide3.xml" Id="Rafc0c68df970463d" /><Relationship Type="http://schemas.openxmlformats.org/officeDocument/2006/relationships/slide" Target="/ppt/slides/slide4.xml" Id="Rd17ed4ce99364d7f" /><Relationship Type="http://schemas.openxmlformats.org/officeDocument/2006/relationships/slide" Target="/ppt/slides/slide5.xml" Id="R6ece2aa41bee4923" /><Relationship Type="http://schemas.openxmlformats.org/officeDocument/2006/relationships/slide" Target="/ppt/slides/slide6.xml" Id="R385b4f66e3094774" /><Relationship Type="http://schemas.openxmlformats.org/officeDocument/2006/relationships/slide" Target="/ppt/slides/slide7.xml" Id="R95c44b6e6ce24c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d88b4a9ff44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28c747de7406c" /><Relationship Type="http://schemas.openxmlformats.org/officeDocument/2006/relationships/theme" Target="/ppt/slideMasters/theme/theme1.xml" Id="Rd0d2c8e58bef44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728c747de740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272df9f834f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cf4da5ab64e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4665197ad45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c87d8d62342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2546b14c84c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0bc17723d4f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5c354e85648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INSR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INSR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INSR ASA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INSR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INSR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INSR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42 664 675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38 202 879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27 280 440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158 701 456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402 027 405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INSR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ANDENÆS  –  31,8 %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 ASA  –  23,9 %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HAFA INVEST AS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CAABY AS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FINYIELD AS  –  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INSR ASA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INSR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Grundingen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post@insr.io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www.insr.io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994 288 962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INSR ASA</a:t>
            </a:r>
          </a:p>
        </p:txBody>
      </p:sp>
    </p:spTree>
  </p:cSld>
  <p:clrMapOvr>
    <a:masterClrMapping xmlns:a="http://schemas.openxmlformats.org/drawingml/2006/main"/>
  </p:clrMapOvr>
</p:sld>
</file>