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0f51818dd42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dc3b24ba14d8f"/>
  </p:sldMasterIdLst>
  <p:sldIdLst>
    <p:sldId xmlns:r="http://schemas.openxmlformats.org/officeDocument/2006/relationships" id="256" r:id="R1667d1a751d04b5d"/>
    <p:sldId xmlns:r="http://schemas.openxmlformats.org/officeDocument/2006/relationships" id="257" r:id="R360dbc9e73ba4f41"/>
    <p:sldId xmlns:r="http://schemas.openxmlformats.org/officeDocument/2006/relationships" id="258" r:id="Rfed8d000e25f4dd9"/>
    <p:sldId xmlns:r="http://schemas.openxmlformats.org/officeDocument/2006/relationships" id="259" r:id="R08f18b54a43043a6"/>
    <p:sldId xmlns:r="http://schemas.openxmlformats.org/officeDocument/2006/relationships" id="260" r:id="R67b686c7982944c4"/>
    <p:sldId xmlns:r="http://schemas.openxmlformats.org/officeDocument/2006/relationships" id="261" r:id="R4714a9d5987a472a"/>
    <p:sldId xmlns:r="http://schemas.openxmlformats.org/officeDocument/2006/relationships" id="262" r:id="R904ecf9d4d8b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dc3b24ba14d8f" /><Relationship Type="http://schemas.openxmlformats.org/officeDocument/2006/relationships/slide" Target="/ppt/slides/slide1.xml" Id="R1667d1a751d04b5d" /><Relationship Type="http://schemas.openxmlformats.org/officeDocument/2006/relationships/slide" Target="/ppt/slides/slide2.xml" Id="R360dbc9e73ba4f41" /><Relationship Type="http://schemas.openxmlformats.org/officeDocument/2006/relationships/slide" Target="/ppt/slides/slide3.xml" Id="Rfed8d000e25f4dd9" /><Relationship Type="http://schemas.openxmlformats.org/officeDocument/2006/relationships/slide" Target="/ppt/slides/slide4.xml" Id="R08f18b54a43043a6" /><Relationship Type="http://schemas.openxmlformats.org/officeDocument/2006/relationships/slide" Target="/ppt/slides/slide5.xml" Id="R67b686c7982944c4" /><Relationship Type="http://schemas.openxmlformats.org/officeDocument/2006/relationships/slide" Target="/ppt/slides/slide6.xml" Id="R4714a9d5987a472a" /><Relationship Type="http://schemas.openxmlformats.org/officeDocument/2006/relationships/slide" Target="/ppt/slides/slide7.xml" Id="R904ecf9d4d8b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399d9f9ec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7130064c14757" /><Relationship Type="http://schemas.openxmlformats.org/officeDocument/2006/relationships/theme" Target="/ppt/slideMasters/theme/theme1.xml" Id="R7c3fc34db875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7130064c1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53ce38753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4e37cfaf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339029f6b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8dd66cf5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b18a7022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09f7c9168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2df8e38d0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GST SYSCO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GST SYSCO INVEST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STEINSTØ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