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4a6536f80d45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947de1019e4654"/>
  </p:sldMasterIdLst>
  <p:sldIdLst>
    <p:sldId xmlns:r="http://schemas.openxmlformats.org/officeDocument/2006/relationships" id="256" r:id="R674d695e318a4228"/>
    <p:sldId xmlns:r="http://schemas.openxmlformats.org/officeDocument/2006/relationships" id="257" r:id="R83cf5c6178d4427a"/>
    <p:sldId xmlns:r="http://schemas.openxmlformats.org/officeDocument/2006/relationships" id="258" r:id="Rf21083d9649f4e63"/>
    <p:sldId xmlns:r="http://schemas.openxmlformats.org/officeDocument/2006/relationships" id="259" r:id="Re2bcbaf73c4a40d8"/>
    <p:sldId xmlns:r="http://schemas.openxmlformats.org/officeDocument/2006/relationships" id="260" r:id="Rc30c3f6014044088"/>
    <p:sldId xmlns:r="http://schemas.openxmlformats.org/officeDocument/2006/relationships" id="261" r:id="R4be32b06f6e44a9a"/>
    <p:sldId xmlns:r="http://schemas.openxmlformats.org/officeDocument/2006/relationships" id="262" r:id="Rb42ad40ddc004e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947de1019e4654" /><Relationship Type="http://schemas.openxmlformats.org/officeDocument/2006/relationships/slide" Target="/ppt/slides/slide1.xml" Id="R674d695e318a4228" /><Relationship Type="http://schemas.openxmlformats.org/officeDocument/2006/relationships/slide" Target="/ppt/slides/slide2.xml" Id="R83cf5c6178d4427a" /><Relationship Type="http://schemas.openxmlformats.org/officeDocument/2006/relationships/slide" Target="/ppt/slides/slide3.xml" Id="Rf21083d9649f4e63" /><Relationship Type="http://schemas.openxmlformats.org/officeDocument/2006/relationships/slide" Target="/ppt/slides/slide4.xml" Id="Re2bcbaf73c4a40d8" /><Relationship Type="http://schemas.openxmlformats.org/officeDocument/2006/relationships/slide" Target="/ppt/slides/slide5.xml" Id="Rc30c3f6014044088" /><Relationship Type="http://schemas.openxmlformats.org/officeDocument/2006/relationships/slide" Target="/ppt/slides/slide6.xml" Id="R4be32b06f6e44a9a" /><Relationship Type="http://schemas.openxmlformats.org/officeDocument/2006/relationships/slide" Target="/ppt/slides/slide7.xml" Id="Rb42ad40ddc004e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aa12276d3a48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22e1d4ddf481d" /><Relationship Type="http://schemas.openxmlformats.org/officeDocument/2006/relationships/theme" Target="/ppt/slideMasters/theme/theme1.xml" Id="Ra9f618c5171749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322e1d4ddf48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e597f5af34d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be976c9814f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98ff1b5c4b4c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22ee7bc4341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dd14e9f7846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dd8c240aa43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e2fc96dac46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KROLE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2 548 296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2 410 305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1 817 733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5 643 495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9 294 900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LUDVIGSEN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Holmenkollveien 26B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oyludvig@online.no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994 191 691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KROLE AS</a:t>
            </a:r>
          </a:p>
        </p:txBody>
      </p:sp>
    </p:spTree>
  </p:cSld>
  <p:clrMapOvr>
    <a:masterClrMapping xmlns:a="http://schemas.openxmlformats.org/drawingml/2006/main"/>
  </p:clrMapOvr>
</p:sld>
</file>