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ba3388c9814f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9f71aaa30748b8"/>
  </p:sldMasterIdLst>
  <p:sldIdLst>
    <p:sldId xmlns:r="http://schemas.openxmlformats.org/officeDocument/2006/relationships" id="256" r:id="R08e54a6dbad2440e"/>
    <p:sldId xmlns:r="http://schemas.openxmlformats.org/officeDocument/2006/relationships" id="257" r:id="R285e9db8e62346cf"/>
    <p:sldId xmlns:r="http://schemas.openxmlformats.org/officeDocument/2006/relationships" id="258" r:id="Rbd4e336732f44c7d"/>
    <p:sldId xmlns:r="http://schemas.openxmlformats.org/officeDocument/2006/relationships" id="259" r:id="R0e894c13228540aa"/>
    <p:sldId xmlns:r="http://schemas.openxmlformats.org/officeDocument/2006/relationships" id="260" r:id="Rdbbec48efe084ccc"/>
    <p:sldId xmlns:r="http://schemas.openxmlformats.org/officeDocument/2006/relationships" id="261" r:id="R1ed7504324644440"/>
    <p:sldId xmlns:r="http://schemas.openxmlformats.org/officeDocument/2006/relationships" id="262" r:id="Rca9af294a20440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9f71aaa30748b8" /><Relationship Type="http://schemas.openxmlformats.org/officeDocument/2006/relationships/slide" Target="/ppt/slides/slide1.xml" Id="R08e54a6dbad2440e" /><Relationship Type="http://schemas.openxmlformats.org/officeDocument/2006/relationships/slide" Target="/ppt/slides/slide2.xml" Id="R285e9db8e62346cf" /><Relationship Type="http://schemas.openxmlformats.org/officeDocument/2006/relationships/slide" Target="/ppt/slides/slide3.xml" Id="Rbd4e336732f44c7d" /><Relationship Type="http://schemas.openxmlformats.org/officeDocument/2006/relationships/slide" Target="/ppt/slides/slide4.xml" Id="R0e894c13228540aa" /><Relationship Type="http://schemas.openxmlformats.org/officeDocument/2006/relationships/slide" Target="/ppt/slides/slide5.xml" Id="Rdbbec48efe084ccc" /><Relationship Type="http://schemas.openxmlformats.org/officeDocument/2006/relationships/slide" Target="/ppt/slides/slide6.xml" Id="R1ed7504324644440" /><Relationship Type="http://schemas.openxmlformats.org/officeDocument/2006/relationships/slide" Target="/ppt/slides/slide7.xml" Id="Rca9af294a20440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0d664b295b47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d3707883b4f51" /><Relationship Type="http://schemas.openxmlformats.org/officeDocument/2006/relationships/theme" Target="/ppt/slideMasters/theme/theme1.xml" Id="Rb3fc01261b0f4a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8d3707883b4f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9ff98515949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9c844bf434e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212e3946540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1e8a40c2541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95a11422b44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35e2d20634b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3771012bf43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UNION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UNION AS ble etablert [år] og holder til i Norangsfjorden.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69 956 990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−2 725 858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208 198 517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343 674 677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GEOGRAPHIC HOTELS AND ADVENTURES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Norangsdal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6196 Norangsfjorden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994 003 992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