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2c52c0950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8e3d6aaa7478d"/>
  </p:sldMasterIdLst>
  <p:sldIdLst>
    <p:sldId xmlns:r="http://schemas.openxmlformats.org/officeDocument/2006/relationships" id="256" r:id="Rb4547ce1acab4662"/>
    <p:sldId xmlns:r="http://schemas.openxmlformats.org/officeDocument/2006/relationships" id="257" r:id="R0364e80e6bd340e6"/>
    <p:sldId xmlns:r="http://schemas.openxmlformats.org/officeDocument/2006/relationships" id="258" r:id="R909d21a23d844616"/>
    <p:sldId xmlns:r="http://schemas.openxmlformats.org/officeDocument/2006/relationships" id="259" r:id="Rf00ea62003454734"/>
    <p:sldId xmlns:r="http://schemas.openxmlformats.org/officeDocument/2006/relationships" id="260" r:id="R01c0acb965374952"/>
    <p:sldId xmlns:r="http://schemas.openxmlformats.org/officeDocument/2006/relationships" id="261" r:id="R8be42c9d5d564476"/>
    <p:sldId xmlns:r="http://schemas.openxmlformats.org/officeDocument/2006/relationships" id="262" r:id="Ra96c1198118e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8e3d6aaa7478d" /><Relationship Type="http://schemas.openxmlformats.org/officeDocument/2006/relationships/slide" Target="/ppt/slides/slide1.xml" Id="Rb4547ce1acab4662" /><Relationship Type="http://schemas.openxmlformats.org/officeDocument/2006/relationships/slide" Target="/ppt/slides/slide2.xml" Id="R0364e80e6bd340e6" /><Relationship Type="http://schemas.openxmlformats.org/officeDocument/2006/relationships/slide" Target="/ppt/slides/slide3.xml" Id="R909d21a23d844616" /><Relationship Type="http://schemas.openxmlformats.org/officeDocument/2006/relationships/slide" Target="/ppt/slides/slide4.xml" Id="Rf00ea62003454734" /><Relationship Type="http://schemas.openxmlformats.org/officeDocument/2006/relationships/slide" Target="/ppt/slides/slide5.xml" Id="R01c0acb965374952" /><Relationship Type="http://schemas.openxmlformats.org/officeDocument/2006/relationships/slide" Target="/ppt/slides/slide6.xml" Id="R8be42c9d5d564476" /><Relationship Type="http://schemas.openxmlformats.org/officeDocument/2006/relationships/slide" Target="/ppt/slides/slide7.xml" Id="Ra96c1198118e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4fd61c955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36571e874108" /><Relationship Type="http://schemas.openxmlformats.org/officeDocument/2006/relationships/theme" Target="/ppt/slideMasters/theme/theme1.xml" Id="R142f5f9bdbc8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036571e87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7bd90780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506b048a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cf1f9517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a0fcb76d2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c3ba73b444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8f9b866e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556e7c4d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RUGTVEDT MORTEN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