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4e1e4c822b49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fd33c539124c0b"/>
  </p:sldMasterIdLst>
  <p:sldIdLst>
    <p:sldId xmlns:r="http://schemas.openxmlformats.org/officeDocument/2006/relationships" id="256" r:id="R3917d2ba15e74775"/>
    <p:sldId xmlns:r="http://schemas.openxmlformats.org/officeDocument/2006/relationships" id="257" r:id="R97b7008bbfbd435d"/>
    <p:sldId xmlns:r="http://schemas.openxmlformats.org/officeDocument/2006/relationships" id="258" r:id="R53a8324561064ae7"/>
    <p:sldId xmlns:r="http://schemas.openxmlformats.org/officeDocument/2006/relationships" id="259" r:id="Ra5bf67059eea4d82"/>
    <p:sldId xmlns:r="http://schemas.openxmlformats.org/officeDocument/2006/relationships" id="260" r:id="R5ec7c3d3461c44f7"/>
    <p:sldId xmlns:r="http://schemas.openxmlformats.org/officeDocument/2006/relationships" id="261" r:id="Rc4250999956b4d97"/>
    <p:sldId xmlns:r="http://schemas.openxmlformats.org/officeDocument/2006/relationships" id="262" r:id="R97fc14dc69414e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d33c539124c0b" /><Relationship Type="http://schemas.openxmlformats.org/officeDocument/2006/relationships/slide" Target="/ppt/slides/slide1.xml" Id="R3917d2ba15e74775" /><Relationship Type="http://schemas.openxmlformats.org/officeDocument/2006/relationships/slide" Target="/ppt/slides/slide2.xml" Id="R97b7008bbfbd435d" /><Relationship Type="http://schemas.openxmlformats.org/officeDocument/2006/relationships/slide" Target="/ppt/slides/slide3.xml" Id="R53a8324561064ae7" /><Relationship Type="http://schemas.openxmlformats.org/officeDocument/2006/relationships/slide" Target="/ppt/slides/slide4.xml" Id="Ra5bf67059eea4d82" /><Relationship Type="http://schemas.openxmlformats.org/officeDocument/2006/relationships/slide" Target="/ppt/slides/slide5.xml" Id="R5ec7c3d3461c44f7" /><Relationship Type="http://schemas.openxmlformats.org/officeDocument/2006/relationships/slide" Target="/ppt/slides/slide6.xml" Id="Rc4250999956b4d97" /><Relationship Type="http://schemas.openxmlformats.org/officeDocument/2006/relationships/slide" Target="/ppt/slides/slide7.xml" Id="R97fc14dc69414e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44d95066046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ea52796d94b5a" /><Relationship Type="http://schemas.openxmlformats.org/officeDocument/2006/relationships/theme" Target="/ppt/slideMasters/theme/theme1.xml" Id="Rf4497a156d6a4c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eea52796d94b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0158d1a2e4c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b426f8f7142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c29e50a294d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78ec8d5054c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5f3850a9645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b3d1d9ab644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e93abd2334c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USTETIND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USTETIND HOLDING AS ble etablert [år] og holder til i Ustaoset.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874 700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828 993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842 561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4 123 696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4 139 243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SKOGEN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IVAR HALLINGSTAD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3593 Ustaoset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993 909 645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HOLDING AS</a:t>
            </a:r>
          </a:p>
        </p:txBody>
      </p:sp>
    </p:spTree>
  </p:cSld>
  <p:clrMapOvr>
    <a:masterClrMapping xmlns:a="http://schemas.openxmlformats.org/drawingml/2006/main"/>
  </p:clrMapOvr>
</p:sld>
</file>