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ddfb98769b4b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ae282f2d3f44a1"/>
  </p:sldMasterIdLst>
  <p:sldIdLst>
    <p:sldId xmlns:r="http://schemas.openxmlformats.org/officeDocument/2006/relationships" id="256" r:id="R080f3cd6330a49d3"/>
    <p:sldId xmlns:r="http://schemas.openxmlformats.org/officeDocument/2006/relationships" id="257" r:id="R4d0016b982f84716"/>
    <p:sldId xmlns:r="http://schemas.openxmlformats.org/officeDocument/2006/relationships" id="258" r:id="Re4de5ba8e59d4480"/>
    <p:sldId xmlns:r="http://schemas.openxmlformats.org/officeDocument/2006/relationships" id="259" r:id="R2338b278811c4a64"/>
    <p:sldId xmlns:r="http://schemas.openxmlformats.org/officeDocument/2006/relationships" id="260" r:id="Rbad5732706af41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ae282f2d3f44a1" /><Relationship Type="http://schemas.openxmlformats.org/officeDocument/2006/relationships/slide" Target="/ppt/slides/slide1.xml" Id="R080f3cd6330a49d3" /><Relationship Type="http://schemas.openxmlformats.org/officeDocument/2006/relationships/slide" Target="/ppt/slides/slide2.xml" Id="R4d0016b982f84716" /><Relationship Type="http://schemas.openxmlformats.org/officeDocument/2006/relationships/slide" Target="/ppt/slides/slide3.xml" Id="Re4de5ba8e59d4480" /><Relationship Type="http://schemas.openxmlformats.org/officeDocument/2006/relationships/slide" Target="/ppt/slides/slide4.xml" Id="R2338b278811c4a64" /><Relationship Type="http://schemas.openxmlformats.org/officeDocument/2006/relationships/slide" Target="/ppt/slides/slide5.xml" Id="Rbad5732706af41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ec597932e647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13fb84adef45d2" /><Relationship Type="http://schemas.openxmlformats.org/officeDocument/2006/relationships/theme" Target="/ppt/slideMasters/theme/theme1.xml" Id="R4f3ad89886e24e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13fb84adef45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4f197fbbb4b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dc5ef51dc4a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78f5a47ad45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00adac1f44f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e39d225cfb48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RØDE KORS HJELPEKORPS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RØDE KORS HJELPEKORPS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RØDE KORS HJELPEKORPS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RØDE KORS HJELPEKORPS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RØDE KORS HJELPEKORPS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RØDE KORS HJELPEKORPS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45 66 78 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korpsleder@tysnesrkh.no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993 882 402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RØDE KORS HJELPEKORPS</a:t>
            </a:r>
          </a:p>
        </p:txBody>
      </p:sp>
    </p:spTree>
  </p:cSld>
  <p:clrMapOvr>
    <a:masterClrMapping xmlns:a="http://schemas.openxmlformats.org/drawingml/2006/main"/>
  </p:clrMapOvr>
</p:sld>
</file>